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57"/>
            <p14:sldId id="265"/>
            <p14:sldId id="260"/>
            <p14:sldId id="259"/>
            <p14:sldId id="261"/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du 8-12 </a:t>
            </a:r>
            <a:r>
              <a:rPr lang="en-US" dirty="0" err="1" smtClean="0"/>
              <a:t>octobre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Les </a:t>
            </a:r>
            <a:r>
              <a:rPr lang="en-US" dirty="0" err="1" smtClean="0"/>
              <a:t>intramuraux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smtClean="0"/>
              <a:t>Pas </a:t>
            </a:r>
            <a:r>
              <a:rPr lang="en-US" dirty="0" err="1" smtClean="0"/>
              <a:t>d’intramuraux</a:t>
            </a:r>
            <a:r>
              <a:rPr lang="en-US" dirty="0" smtClean="0"/>
              <a:t> </a:t>
            </a:r>
            <a:r>
              <a:rPr lang="en-US" dirty="0" err="1" smtClean="0"/>
              <a:t>cette</a:t>
            </a:r>
            <a:r>
              <a:rPr lang="en-US" dirty="0" smtClean="0"/>
              <a:t> </a:t>
            </a:r>
            <a:r>
              <a:rPr lang="en-US" dirty="0" err="1" smtClean="0"/>
              <a:t>semaine</a:t>
            </a:r>
            <a:r>
              <a:rPr lang="en-US" dirty="0" smtClean="0"/>
              <a:t> =(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89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999FF"/>
          </a:solidFill>
        </p:spPr>
        <p:txBody>
          <a:bodyPr/>
          <a:lstStyle/>
          <a:p>
            <a:pPr algn="ctr"/>
            <a:r>
              <a:rPr lang="en-CA" dirty="0" smtClean="0"/>
              <a:t>5/6 </a:t>
            </a:r>
            <a:r>
              <a:rPr lang="en-CA" dirty="0" err="1" smtClean="0"/>
              <a:t>ballon</a:t>
            </a:r>
            <a:r>
              <a:rPr lang="en-CA" dirty="0" smtClean="0"/>
              <a:t> </a:t>
            </a:r>
            <a:r>
              <a:rPr lang="en-CA" dirty="0" err="1" smtClean="0"/>
              <a:t>volant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Les </a:t>
            </a:r>
            <a:r>
              <a:rPr lang="en-CA" dirty="0" err="1" smtClean="0"/>
              <a:t>filles</a:t>
            </a:r>
            <a:r>
              <a:rPr lang="en-CA" dirty="0" smtClean="0"/>
              <a:t> – les </a:t>
            </a:r>
            <a:r>
              <a:rPr lang="en-CA" dirty="0" err="1" smtClean="0"/>
              <a:t>jours</a:t>
            </a:r>
            <a:r>
              <a:rPr lang="en-CA" dirty="0" smtClean="0"/>
              <a:t> 2 -11h50-12h30– </a:t>
            </a:r>
            <a:r>
              <a:rPr lang="en-CA" dirty="0" err="1" smtClean="0"/>
              <a:t>mercredi</a:t>
            </a:r>
            <a:endParaRPr lang="en-CA" dirty="0" smtClean="0"/>
          </a:p>
          <a:p>
            <a:r>
              <a:rPr lang="en-CA" dirty="0" smtClean="0"/>
              <a:t>Les garcons – les </a:t>
            </a:r>
            <a:r>
              <a:rPr lang="en-CA" dirty="0" err="1" smtClean="0"/>
              <a:t>jours</a:t>
            </a:r>
            <a:r>
              <a:rPr lang="en-CA" dirty="0" smtClean="0"/>
              <a:t> 3 – 11h50-12h30-jeudi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13208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Vérifiez</a:t>
            </a:r>
            <a:r>
              <a:rPr lang="en-CA" dirty="0" smtClean="0"/>
              <a:t> le tableau blanc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algn="ctr"/>
            <a:r>
              <a:rPr lang="en-US" dirty="0" smtClean="0"/>
              <a:t>Team B</a:t>
            </a:r>
            <a:r>
              <a:rPr lang="en-US" baseline="30000" dirty="0" smtClean="0"/>
              <a:t>2</a:t>
            </a:r>
            <a:endParaRPr lang="en-US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Mardi – 15h20-16h30 - </a:t>
            </a:r>
            <a:r>
              <a:rPr lang="en-US" dirty="0" err="1" smtClean="0"/>
              <a:t>pratique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877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/>
            <a:r>
              <a:rPr lang="en-CA" dirty="0" smtClean="0"/>
              <a:t>Team Duhamel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Mardi – 15h20-16h30 - </a:t>
            </a:r>
            <a:r>
              <a:rPr lang="en-US" dirty="0" err="1"/>
              <a:t>pratique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326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Team Sartoris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Mardi – 11h50-12h30 – </a:t>
            </a:r>
            <a:r>
              <a:rPr lang="en-CA" dirty="0" err="1" smtClean="0"/>
              <a:t>pratique</a:t>
            </a:r>
            <a:endParaRPr lang="en-CA" dirty="0" smtClean="0"/>
          </a:p>
          <a:p>
            <a:r>
              <a:rPr lang="en-CA" dirty="0" err="1" smtClean="0"/>
              <a:t>Mercredi</a:t>
            </a:r>
            <a:r>
              <a:rPr lang="en-CA" dirty="0" smtClean="0"/>
              <a:t> – </a:t>
            </a:r>
            <a:r>
              <a:rPr lang="en-CA" dirty="0" err="1" smtClean="0"/>
              <a:t>tournoi</a:t>
            </a:r>
            <a:r>
              <a:rPr lang="en-CA" dirty="0" smtClean="0"/>
              <a:t> – 16h-19h - </a:t>
            </a:r>
            <a:r>
              <a:rPr lang="en-CA" dirty="0" smtClean="0"/>
              <a:t>EVA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03510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en-CA" dirty="0" smtClean="0"/>
              <a:t>Team Pauley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Mardi – 11h50-12h30 – </a:t>
            </a:r>
            <a:r>
              <a:rPr lang="en-CA" dirty="0" err="1"/>
              <a:t>pratique</a:t>
            </a:r>
            <a:endParaRPr lang="en-CA" dirty="0"/>
          </a:p>
          <a:p>
            <a:r>
              <a:rPr lang="en-CA" dirty="0" err="1"/>
              <a:t>Mercredi</a:t>
            </a:r>
            <a:r>
              <a:rPr lang="en-CA" dirty="0"/>
              <a:t> – </a:t>
            </a:r>
            <a:r>
              <a:rPr lang="en-CA" dirty="0" err="1"/>
              <a:t>tournoi</a:t>
            </a:r>
            <a:r>
              <a:rPr lang="en-CA" dirty="0"/>
              <a:t> – 16h-19h </a:t>
            </a:r>
            <a:r>
              <a:rPr lang="en-CA"/>
              <a:t>- </a:t>
            </a:r>
            <a:r>
              <a:rPr lang="en-CA" smtClean="0"/>
              <a:t>Laidlaw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44646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en-CA" dirty="0" smtClean="0"/>
              <a:t>Team Torz/</a:t>
            </a:r>
            <a:r>
              <a:rPr lang="en-CA" dirty="0" err="1" smtClean="0"/>
              <a:t>Holowachuk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Jeudi</a:t>
            </a:r>
            <a:r>
              <a:rPr lang="en-CA" dirty="0" smtClean="0"/>
              <a:t> – </a:t>
            </a:r>
            <a:r>
              <a:rPr lang="en-CA" dirty="0" err="1" smtClean="0"/>
              <a:t>pratique</a:t>
            </a:r>
            <a:r>
              <a:rPr lang="en-CA" dirty="0" smtClean="0"/>
              <a:t> – 15h20-17h00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00112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90</Words>
  <Application>Microsoft Office PowerPoint</Application>
  <PresentationFormat>Widescreen</PresentationFormat>
  <Paragraphs>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Les sports</vt:lpstr>
      <vt:lpstr>Les intramuraux</vt:lpstr>
      <vt:lpstr>5/6 ballon volant</vt:lpstr>
      <vt:lpstr>La dirigeance</vt:lpstr>
      <vt:lpstr>Team B2</vt:lpstr>
      <vt:lpstr>Team Duhamel</vt:lpstr>
      <vt:lpstr>Team Sartoris</vt:lpstr>
      <vt:lpstr>Team Pauley</vt:lpstr>
      <vt:lpstr>Team Torz/Holowachuk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19</cp:revision>
  <dcterms:created xsi:type="dcterms:W3CDTF">2016-09-08T17:01:23Z</dcterms:created>
  <dcterms:modified xsi:type="dcterms:W3CDTF">2018-10-04T22:11:16Z</dcterms:modified>
</cp:coreProperties>
</file>