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FF6699"/>
    <a:srgbClr val="5AC808"/>
    <a:srgbClr val="6D4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8-12 </a:t>
            </a:r>
            <a:r>
              <a:rPr lang="en-US" dirty="0" err="1" smtClean="0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L’hockey</a:t>
            </a:r>
            <a:r>
              <a:rPr lang="en-US" dirty="0" smtClean="0"/>
              <a:t> –</a:t>
            </a:r>
            <a:r>
              <a:rPr lang="en-US" dirty="0" err="1" smtClean="0"/>
              <a:t>lundi</a:t>
            </a:r>
            <a:r>
              <a:rPr lang="en-US" dirty="0" smtClean="0"/>
              <a:t>, </a:t>
            </a:r>
            <a:r>
              <a:rPr lang="en-US" dirty="0" err="1" smtClean="0"/>
              <a:t>vendredi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Voir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7 - simples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err="1" smtClean="0"/>
              <a:t>pratique</a:t>
            </a:r>
            <a:r>
              <a:rPr lang="en-CA" dirty="0" smtClean="0"/>
              <a:t> - 11h50-12h30</a:t>
            </a:r>
          </a:p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EVA – 16h-17h30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7 - doubles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07476"/>
            <a:ext cx="107967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err="1" smtClean="0"/>
              <a:t>mercredi</a:t>
            </a:r>
            <a:r>
              <a:rPr lang="en-CA" sz="2800" dirty="0" smtClean="0"/>
              <a:t> </a:t>
            </a:r>
            <a:r>
              <a:rPr lang="en-CA" sz="2800" dirty="0" smtClean="0"/>
              <a:t>– </a:t>
            </a:r>
            <a:r>
              <a:rPr lang="en-CA" sz="2800" dirty="0" err="1" smtClean="0"/>
              <a:t>pratique</a:t>
            </a:r>
            <a:r>
              <a:rPr lang="en-CA" sz="2800" dirty="0" smtClean="0"/>
              <a:t> - 11h5-12h30</a:t>
            </a:r>
          </a:p>
          <a:p>
            <a:r>
              <a:rPr lang="en-CA" sz="2800" dirty="0" err="1" smtClean="0"/>
              <a:t>Jeudi</a:t>
            </a:r>
            <a:r>
              <a:rPr lang="en-CA" sz="2800" dirty="0" smtClean="0"/>
              <a:t> – </a:t>
            </a:r>
            <a:r>
              <a:rPr lang="en-CA" sz="2800" dirty="0" err="1" smtClean="0"/>
              <a:t>jeu</a:t>
            </a:r>
            <a:r>
              <a:rPr lang="en-CA" sz="2800" dirty="0" smtClean="0"/>
              <a:t> – EVA – 16h-17h30</a:t>
            </a:r>
            <a:endParaRPr lang="en-CA" sz="2800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8 -simples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err="1" smtClean="0"/>
              <a:t>Lindenmeadows</a:t>
            </a:r>
            <a:r>
              <a:rPr lang="en-CA" dirty="0" smtClean="0"/>
              <a:t> – 16h-17h30</a:t>
            </a:r>
          </a:p>
          <a:p>
            <a:r>
              <a:rPr lang="en-CA" dirty="0" smtClean="0"/>
              <a:t>Mardi </a:t>
            </a:r>
            <a:r>
              <a:rPr lang="en-CA" dirty="0" smtClean="0"/>
              <a:t>– </a:t>
            </a:r>
            <a:r>
              <a:rPr lang="en-CA" dirty="0" err="1" smtClean="0"/>
              <a:t>pratique</a:t>
            </a:r>
            <a:r>
              <a:rPr lang="en-CA" dirty="0" smtClean="0"/>
              <a:t> – </a:t>
            </a:r>
            <a:r>
              <a:rPr lang="en-CA" dirty="0" smtClean="0"/>
              <a:t>11h50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6370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pPr algn="ctr"/>
            <a:r>
              <a:rPr lang="en-CA" dirty="0" smtClean="0"/>
              <a:t>8 - doubles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smtClean="0"/>
              <a:t>South Pointe </a:t>
            </a:r>
            <a:r>
              <a:rPr lang="en-CA" dirty="0" smtClean="0"/>
              <a:t>– </a:t>
            </a:r>
            <a:r>
              <a:rPr lang="en-CA" dirty="0" smtClean="0"/>
              <a:t>16h-17h30h</a:t>
            </a:r>
            <a:endParaRPr lang="en-CA" dirty="0" smtClean="0"/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pratique</a:t>
            </a:r>
            <a:r>
              <a:rPr lang="en-CA" dirty="0" smtClean="0"/>
              <a:t> – 11h50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6868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4758</TotalTime>
  <Words>79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7 - simples</vt:lpstr>
      <vt:lpstr>7 - doubles</vt:lpstr>
      <vt:lpstr>8 -simples</vt:lpstr>
      <vt:lpstr>8 - doubles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63</cp:revision>
  <dcterms:created xsi:type="dcterms:W3CDTF">2016-09-08T17:01:23Z</dcterms:created>
  <dcterms:modified xsi:type="dcterms:W3CDTF">2019-04-03T14:48:58Z</dcterms:modified>
</cp:coreProperties>
</file>