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17-21 </a:t>
            </a:r>
            <a:r>
              <a:rPr lang="en-US" dirty="0" err="1" smtClean="0"/>
              <a:t>décembre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– </a:t>
            </a:r>
            <a:r>
              <a:rPr lang="en-US" dirty="0" err="1" smtClean="0"/>
              <a:t>jeudi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/>
              <a:t>gymnase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– 15h20-16h30</a:t>
            </a:r>
          </a:p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EVA – 16h15-17h30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11h50-12h30 – </a:t>
            </a:r>
            <a:r>
              <a:rPr lang="en-CA" dirty="0" err="1" smtClean="0"/>
              <a:t>pratique</a:t>
            </a:r>
            <a:endParaRPr lang="en-CA" dirty="0" smtClean="0"/>
          </a:p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EVA – 17h30-19h00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mercredi</a:t>
            </a:r>
            <a:r>
              <a:rPr lang="en-CA" dirty="0"/>
              <a:t> – 15h30-16h30</a:t>
            </a:r>
          </a:p>
          <a:p>
            <a:r>
              <a:rPr lang="en-CA" dirty="0" err="1"/>
              <a:t>Tournoi</a:t>
            </a:r>
            <a:r>
              <a:rPr lang="en-CA" dirty="0"/>
              <a:t> – le 16 </a:t>
            </a:r>
            <a:r>
              <a:rPr lang="en-CA" dirty="0" err="1"/>
              <a:t>janvier</a:t>
            </a:r>
            <a:r>
              <a:rPr lang="en-CA" dirty="0"/>
              <a:t> – </a:t>
            </a:r>
            <a:r>
              <a:rPr lang="en-CA" dirty="0" err="1"/>
              <a:t>St.Mary’s</a:t>
            </a:r>
            <a:r>
              <a:rPr lang="en-CA" dirty="0"/>
              <a:t> – 16h-19h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– 11h50-12h30 – les </a:t>
            </a:r>
            <a:r>
              <a:rPr lang="en-CA" dirty="0" err="1" smtClean="0"/>
              <a:t>relais</a:t>
            </a:r>
            <a:r>
              <a:rPr lang="en-CA" dirty="0" smtClean="0"/>
              <a:t> - corridor</a:t>
            </a:r>
            <a:endParaRPr lang="en-CA" dirty="0" smtClean="0"/>
          </a:p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15h20-16h – les </a:t>
            </a:r>
            <a:r>
              <a:rPr lang="en-CA" dirty="0" err="1" smtClean="0"/>
              <a:t>haies</a:t>
            </a:r>
            <a:r>
              <a:rPr lang="en-CA" dirty="0" smtClean="0"/>
              <a:t> - corridor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/>
              <a:t>– 15h20-16h – les </a:t>
            </a:r>
            <a:r>
              <a:rPr lang="en-CA" dirty="0" err="1" smtClean="0"/>
              <a:t>sauts</a:t>
            </a:r>
            <a:r>
              <a:rPr lang="en-CA" dirty="0" smtClean="0"/>
              <a:t>/les lances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dirty="0" smtClean="0"/>
              <a:t>11h50-12h30</a:t>
            </a:r>
          </a:p>
          <a:p>
            <a:pPr marL="457200" lvl="1" indent="0">
              <a:buNone/>
            </a:pPr>
            <a:endParaRPr lang="en-CA" dirty="0"/>
          </a:p>
          <a:p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</a:t>
            </a:r>
            <a:r>
              <a:rPr lang="en-CA" dirty="0" err="1" smtClean="0"/>
              <a:t>garçons</a:t>
            </a:r>
            <a:r>
              <a:rPr lang="en-CA" dirty="0" smtClean="0"/>
              <a:t> - </a:t>
            </a:r>
            <a:r>
              <a:rPr lang="en-CA" dirty="0"/>
              <a:t>11h50-12h30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4685</TotalTime>
  <Words>162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43</cp:revision>
  <dcterms:created xsi:type="dcterms:W3CDTF">2016-09-08T17:01:23Z</dcterms:created>
  <dcterms:modified xsi:type="dcterms:W3CDTF">2018-12-20T16:09:30Z</dcterms:modified>
</cp:coreProperties>
</file>