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6 mai-10 </a:t>
            </a:r>
            <a:r>
              <a:rPr lang="en-US" dirty="0" err="1" smtClean="0"/>
              <a:t>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Beach VB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smtClean="0"/>
              <a:t> – 11h50-12h30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7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les </a:t>
            </a:r>
            <a:r>
              <a:rPr lang="en-CA" dirty="0" err="1" smtClean="0"/>
              <a:t>sauts</a:t>
            </a:r>
            <a:r>
              <a:rPr lang="en-CA" dirty="0" smtClean="0"/>
              <a:t> – hauteur </a:t>
            </a:r>
            <a:r>
              <a:rPr lang="en-CA" dirty="0" err="1" smtClean="0"/>
              <a:t>seulement</a:t>
            </a:r>
            <a:r>
              <a:rPr lang="en-CA" dirty="0" smtClean="0"/>
              <a:t> – 11h50-12h30</a:t>
            </a:r>
          </a:p>
          <a:p>
            <a:r>
              <a:rPr lang="en-CA" dirty="0" err="1" smtClean="0"/>
              <a:t>Lundi</a:t>
            </a:r>
            <a:r>
              <a:rPr lang="en-CA" dirty="0"/>
              <a:t> </a:t>
            </a:r>
            <a:r>
              <a:rPr lang="en-CA" dirty="0" smtClean="0"/>
              <a:t>– les </a:t>
            </a:r>
            <a:r>
              <a:rPr lang="en-CA" dirty="0" err="1" smtClean="0"/>
              <a:t>sauts</a:t>
            </a:r>
            <a:r>
              <a:rPr lang="en-CA" dirty="0" smtClean="0"/>
              <a:t> – </a:t>
            </a:r>
            <a:r>
              <a:rPr lang="en-CA" dirty="0" err="1" smtClean="0"/>
              <a:t>longueur</a:t>
            </a:r>
            <a:r>
              <a:rPr lang="en-CA" dirty="0" smtClean="0"/>
              <a:t> et triple</a:t>
            </a:r>
            <a:r>
              <a:rPr lang="en-CA" dirty="0" smtClean="0"/>
              <a:t>– </a:t>
            </a:r>
            <a:r>
              <a:rPr lang="en-CA" dirty="0" smtClean="0"/>
              <a:t>15h20-15h50</a:t>
            </a:r>
          </a:p>
          <a:p>
            <a:r>
              <a:rPr lang="en-CA" dirty="0" smtClean="0"/>
              <a:t>Mardi – </a:t>
            </a:r>
            <a:r>
              <a:rPr lang="en-CA" dirty="0" smtClean="0"/>
              <a:t>les lances – 11h50-12h30 – </a:t>
            </a:r>
            <a:r>
              <a:rPr lang="en-CA" dirty="0" err="1" smtClean="0"/>
              <a:t>dehors</a:t>
            </a:r>
            <a:endParaRPr lang="en-CA" dirty="0" smtClean="0"/>
          </a:p>
          <a:p>
            <a:r>
              <a:rPr lang="en-CA" dirty="0" smtClean="0"/>
              <a:t>Mardi -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r>
              <a:rPr lang="en-CA" dirty="0" smtClean="0"/>
              <a:t>– 15h20-16h</a:t>
            </a:r>
          </a:p>
          <a:p>
            <a:r>
              <a:rPr lang="en-CA" dirty="0" err="1" smtClean="0"/>
              <a:t>Mercredi</a:t>
            </a:r>
            <a:r>
              <a:rPr lang="en-CA" dirty="0"/>
              <a:t> </a:t>
            </a:r>
            <a:r>
              <a:rPr lang="en-CA" dirty="0" smtClean="0"/>
              <a:t>– MB - </a:t>
            </a:r>
            <a:r>
              <a:rPr lang="en-CA" dirty="0" smtClean="0"/>
              <a:t>les </a:t>
            </a:r>
            <a:r>
              <a:rPr lang="en-CA" dirty="0" err="1" smtClean="0"/>
              <a:t>sauts</a:t>
            </a:r>
            <a:r>
              <a:rPr lang="en-CA" dirty="0" smtClean="0"/>
              <a:t>– 15h20-16h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smtClean="0"/>
              <a:t>MB – les lances– 15h20-16h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– les courses – 15h20-16h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</TotalTime>
  <Words>77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sports</vt:lpstr>
      <vt:lpstr>La dirigeance</vt:lpstr>
      <vt:lpstr>Beach VB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71</cp:revision>
  <dcterms:created xsi:type="dcterms:W3CDTF">2016-09-08T17:01:23Z</dcterms:created>
  <dcterms:modified xsi:type="dcterms:W3CDTF">2019-05-01T14:18:40Z</dcterms:modified>
</cp:coreProperties>
</file>