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69" r:id="rId7"/>
    <p:sldId id="267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4-8 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</a:t>
            </a:r>
            <a:r>
              <a:rPr lang="en-US" dirty="0" smtClean="0"/>
              <a:t>–</a:t>
            </a:r>
            <a:r>
              <a:rPr lang="en-US" dirty="0" err="1" smtClean="0"/>
              <a:t>lundi</a:t>
            </a:r>
            <a:r>
              <a:rPr lang="en-US" dirty="0" smtClean="0"/>
              <a:t>, </a:t>
            </a:r>
            <a:r>
              <a:rPr lang="en-US" dirty="0" err="1" smtClean="0"/>
              <a:t>mardi</a:t>
            </a:r>
            <a:r>
              <a:rPr lang="en-US" dirty="0" smtClean="0"/>
              <a:t>, </a:t>
            </a:r>
            <a:r>
              <a:rPr lang="en-US" dirty="0" err="1" smtClean="0"/>
              <a:t>mercredi</a:t>
            </a:r>
            <a:endParaRPr lang="en-US" dirty="0" smtClean="0"/>
          </a:p>
          <a:p>
            <a:r>
              <a:rPr lang="en-US" dirty="0" err="1" smtClean="0"/>
              <a:t>Jeudi</a:t>
            </a:r>
            <a:r>
              <a:rPr lang="en-US" dirty="0" smtClean="0"/>
              <a:t> – </a:t>
            </a:r>
            <a:r>
              <a:rPr lang="en-US" dirty="0" err="1" smtClean="0"/>
              <a:t>jeu</a:t>
            </a:r>
            <a:r>
              <a:rPr lang="en-US" dirty="0" smtClean="0"/>
              <a:t> de profs </a:t>
            </a:r>
            <a:r>
              <a:rPr lang="en-US" dirty="0" err="1" smtClean="0"/>
              <a:t>contre</a:t>
            </a:r>
            <a:r>
              <a:rPr lang="en-US" dirty="0" smtClean="0"/>
              <a:t> champions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r>
              <a:rPr lang="en-US" dirty="0" smtClean="0"/>
              <a:t>Pas de </a:t>
            </a:r>
            <a:r>
              <a:rPr lang="en-US" dirty="0" err="1" smtClean="0"/>
              <a:t>r</a:t>
            </a:r>
            <a:r>
              <a:rPr lang="en-US" dirty="0" err="1"/>
              <a:t>é</a:t>
            </a:r>
            <a:r>
              <a:rPr lang="en-US" dirty="0" err="1" smtClean="0"/>
              <a:t>union</a:t>
            </a:r>
            <a:r>
              <a:rPr lang="en-US" dirty="0" smtClean="0"/>
              <a:t> au </a:t>
            </a:r>
            <a:r>
              <a:rPr lang="en-US" dirty="0" err="1" smtClean="0"/>
              <a:t>mois</a:t>
            </a:r>
            <a:r>
              <a:rPr lang="en-US" dirty="0" smtClean="0"/>
              <a:t> du mars</a:t>
            </a:r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smtClean="0"/>
              <a:t>TBD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</a:t>
            </a:r>
            <a:r>
              <a:rPr lang="en-CA" dirty="0" err="1" smtClean="0"/>
              <a:t>jeu</a:t>
            </a:r>
            <a:r>
              <a:rPr lang="en-CA" dirty="0" smtClean="0"/>
              <a:t> - TBD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- TBD</a:t>
            </a: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/>
              <a:t>11h50-12h30– </a:t>
            </a:r>
            <a:r>
              <a:rPr lang="en-CA" dirty="0" smtClean="0"/>
              <a:t>les </a:t>
            </a:r>
            <a:r>
              <a:rPr lang="en-CA" dirty="0" err="1" smtClean="0"/>
              <a:t>relais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11h50-12h30–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- 11h50-12h30 – les course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</a:t>
            </a:r>
            <a:r>
              <a:rPr lang="en-CA" dirty="0" smtClean="0"/>
              <a:t>–</a:t>
            </a:r>
            <a:r>
              <a:rPr lang="en-CA" dirty="0" err="1" smtClean="0"/>
              <a:t>lundi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15h30-19h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</a:t>
            </a:r>
            <a:r>
              <a:rPr lang="en-CA" dirty="0" smtClean="0"/>
              <a:t>21 </a:t>
            </a:r>
            <a:r>
              <a:rPr lang="en-CA" dirty="0" smtClean="0"/>
              <a:t>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/>
              <a:t>- </a:t>
            </a:r>
            <a:r>
              <a:rPr lang="en-CA" dirty="0" err="1"/>
              <a:t>tournoi</a:t>
            </a:r>
            <a:r>
              <a:rPr lang="en-CA" dirty="0"/>
              <a:t> – 15h30-19h</a:t>
            </a:r>
            <a:endParaRPr lang="en-CA" dirty="0" smtClean="0"/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</a:t>
            </a:r>
            <a:r>
              <a:rPr lang="en-CA" dirty="0" smtClean="0"/>
              <a:t>19 </a:t>
            </a:r>
            <a:r>
              <a:rPr lang="en-CA" dirty="0" smtClean="0"/>
              <a:t>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4745</TotalTime>
  <Words>117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58</cp:revision>
  <dcterms:created xsi:type="dcterms:W3CDTF">2016-09-08T17:01:23Z</dcterms:created>
  <dcterms:modified xsi:type="dcterms:W3CDTF">2019-02-26T19:32:56Z</dcterms:modified>
</cp:coreProperties>
</file>