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72" r:id="rId7"/>
    <p:sldId id="269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72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4-8 </a:t>
            </a:r>
            <a:r>
              <a:rPr lang="en-US" smtClean="0"/>
              <a:t>fev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- </a:t>
            </a:r>
            <a:r>
              <a:rPr lang="en-US" dirty="0" err="1" smtClean="0"/>
              <a:t>mardi</a:t>
            </a:r>
            <a:r>
              <a:rPr lang="en-US" dirty="0" smtClean="0"/>
              <a:t>, </a:t>
            </a:r>
            <a:r>
              <a:rPr lang="en-US" dirty="0" err="1" smtClean="0"/>
              <a:t>mercredi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AA Leach – 16h15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- </a:t>
            </a:r>
            <a:r>
              <a:rPr lang="en-CA" dirty="0" err="1" smtClean="0"/>
              <a:t>pratique</a:t>
            </a:r>
            <a:r>
              <a:rPr lang="en-CA" dirty="0" smtClean="0"/>
              <a:t> -  </a:t>
            </a:r>
            <a:r>
              <a:rPr lang="en-CA" dirty="0" smtClean="0"/>
              <a:t>15h20-17h00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Van </a:t>
            </a:r>
            <a:r>
              <a:rPr lang="en-CA" dirty="0" err="1" smtClean="0"/>
              <a:t>Wallenghem</a:t>
            </a:r>
            <a:r>
              <a:rPr lang="en-CA" dirty="0" smtClean="0"/>
              <a:t> – 17h30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/</a:t>
            </a:r>
            <a:r>
              <a:rPr lang="en-CA" dirty="0" err="1" smtClean="0"/>
              <a:t>samedi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EVA (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err="1" smtClean="0"/>
              <a:t>vendredi</a:t>
            </a:r>
            <a:r>
              <a:rPr lang="en-CA" dirty="0" smtClean="0"/>
              <a:t> – 16h00)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– 11h50-12h30 – </a:t>
            </a:r>
            <a:r>
              <a:rPr lang="en-CA" dirty="0" err="1" smtClean="0"/>
              <a:t>pratique</a:t>
            </a:r>
            <a:endParaRPr lang="en-CA" dirty="0" smtClean="0"/>
          </a:p>
          <a:p>
            <a:r>
              <a:rPr lang="en-CA" dirty="0" err="1" smtClean="0"/>
              <a:t>Jeudi</a:t>
            </a:r>
            <a:r>
              <a:rPr lang="en-CA" dirty="0" smtClean="0"/>
              <a:t> – 16h15 – </a:t>
            </a:r>
            <a:r>
              <a:rPr lang="en-CA" dirty="0" err="1" smtClean="0"/>
              <a:t>jeu</a:t>
            </a:r>
            <a:r>
              <a:rPr lang="en-CA" dirty="0" smtClean="0"/>
              <a:t> – Winnipeg Mennonite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15h30-16h30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 smtClean="0"/>
              <a:t>- </a:t>
            </a:r>
            <a:r>
              <a:rPr lang="en-CA" dirty="0" err="1" smtClean="0"/>
              <a:t>pratique</a:t>
            </a:r>
            <a:r>
              <a:rPr lang="en-CA" dirty="0" smtClean="0"/>
              <a:t>– </a:t>
            </a:r>
            <a:r>
              <a:rPr lang="en-CA" dirty="0" smtClean="0"/>
              <a:t>15h20-16h30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EVA – 17h30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/>
              <a:t>15h20-16h– </a:t>
            </a:r>
            <a:r>
              <a:rPr lang="en-CA" dirty="0" smtClean="0"/>
              <a:t>les </a:t>
            </a:r>
            <a:r>
              <a:rPr lang="en-CA" dirty="0" err="1" smtClean="0"/>
              <a:t>relais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/>
              <a:t>11h50-12h30– </a:t>
            </a:r>
            <a:r>
              <a:rPr lang="en-CA" dirty="0" smtClean="0"/>
              <a:t>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</a:t>
            </a:r>
            <a:r>
              <a:rPr lang="en-CA" dirty="0" smtClean="0"/>
              <a:t>–</a:t>
            </a:r>
            <a:r>
              <a:rPr lang="en-CA" dirty="0" smtClean="0"/>
              <a:t>15h20-16h</a:t>
            </a:r>
            <a:r>
              <a:rPr lang="en-CA" dirty="0"/>
              <a:t>– </a:t>
            </a:r>
            <a:r>
              <a:rPr lang="en-CA" dirty="0" smtClean="0"/>
              <a:t>les </a:t>
            </a:r>
            <a:r>
              <a:rPr lang="en-CA" dirty="0" err="1" smtClean="0"/>
              <a:t>sauts</a:t>
            </a:r>
            <a:r>
              <a:rPr lang="en-CA" dirty="0" smtClean="0"/>
              <a:t> – la </a:t>
            </a:r>
            <a:r>
              <a:rPr lang="en-CA" dirty="0" err="1" smtClean="0"/>
              <a:t>salle</a:t>
            </a:r>
            <a:r>
              <a:rPr lang="en-CA" dirty="0" smtClean="0"/>
              <a:t> </a:t>
            </a:r>
            <a:r>
              <a:rPr lang="en-CA" dirty="0" err="1" smtClean="0"/>
              <a:t>polyvalente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Filles</a:t>
            </a:r>
            <a:r>
              <a:rPr lang="en-CA" dirty="0" smtClean="0"/>
              <a:t> – </a:t>
            </a:r>
            <a:r>
              <a:rPr lang="en-CA" dirty="0" err="1" smtClean="0"/>
              <a:t>rien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semaine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4 mars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garçons</a:t>
            </a:r>
            <a:r>
              <a:rPr lang="en-CA" dirty="0" smtClean="0"/>
              <a:t> – </a:t>
            </a:r>
            <a:r>
              <a:rPr lang="en-CA" dirty="0" err="1" smtClean="0"/>
              <a:t>lundi</a:t>
            </a:r>
            <a:r>
              <a:rPr lang="en-CA" dirty="0" smtClean="0"/>
              <a:t> – 11h50-12h30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le 7 mars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4728</TotalTime>
  <Words>151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52</cp:revision>
  <dcterms:created xsi:type="dcterms:W3CDTF">2016-09-08T17:01:23Z</dcterms:created>
  <dcterms:modified xsi:type="dcterms:W3CDTF">2019-01-23T15:35:08Z</dcterms:modified>
</cp:coreProperties>
</file>