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8" r:id="rId5"/>
    <p:sldId id="271" r:id="rId6"/>
    <p:sldId id="272" r:id="rId7"/>
    <p:sldId id="269" r:id="rId8"/>
    <p:sldId id="267" r:id="rId9"/>
    <p:sldId id="27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8"/>
            <p14:sldId id="271"/>
            <p14:sldId id="272"/>
            <p14:sldId id="269"/>
            <p14:sldId id="267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4-8 </a:t>
            </a:r>
            <a:r>
              <a:rPr lang="en-US" smtClean="0"/>
              <a:t>fev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Le handball - </a:t>
            </a:r>
            <a:r>
              <a:rPr lang="en-US" dirty="0" err="1" smtClean="0"/>
              <a:t>mardi</a:t>
            </a:r>
            <a:r>
              <a:rPr lang="en-US" dirty="0" smtClean="0"/>
              <a:t>, </a:t>
            </a:r>
            <a:r>
              <a:rPr lang="en-US" dirty="0" err="1" smtClean="0"/>
              <a:t>mercredi</a:t>
            </a:r>
            <a:r>
              <a:rPr lang="en-US" dirty="0" smtClean="0"/>
              <a:t>, </a:t>
            </a:r>
            <a:r>
              <a:rPr lang="en-US" dirty="0" err="1" smtClean="0"/>
              <a:t>vendredi</a:t>
            </a:r>
            <a:endParaRPr lang="en-US" dirty="0" smtClean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Vérifier</a:t>
            </a:r>
            <a:r>
              <a:rPr lang="en-US" dirty="0"/>
              <a:t> </a:t>
            </a:r>
            <a:r>
              <a:rPr lang="en-US" dirty="0" err="1"/>
              <a:t>l’horaire</a:t>
            </a:r>
            <a:r>
              <a:rPr lang="en-US" dirty="0"/>
              <a:t> hors des </a:t>
            </a:r>
            <a:r>
              <a:rPr lang="en-US" dirty="0" err="1"/>
              <a:t>portes</a:t>
            </a:r>
            <a:r>
              <a:rPr lang="en-US" dirty="0"/>
              <a:t> du </a:t>
            </a:r>
            <a:r>
              <a:rPr lang="en-US" dirty="0" err="1" smtClean="0"/>
              <a:t>gymnase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AA Leach – 16h15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 smtClean="0"/>
              <a:t>- </a:t>
            </a:r>
            <a:r>
              <a:rPr lang="en-CA" dirty="0" err="1" smtClean="0"/>
              <a:t>pratique</a:t>
            </a:r>
            <a:r>
              <a:rPr lang="en-CA" dirty="0" smtClean="0"/>
              <a:t> -  </a:t>
            </a:r>
            <a:r>
              <a:rPr lang="en-CA" dirty="0" smtClean="0"/>
              <a:t>15h20-17h00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Van </a:t>
            </a:r>
            <a:r>
              <a:rPr lang="en-CA" dirty="0" err="1" smtClean="0"/>
              <a:t>Wallenghem</a:t>
            </a:r>
            <a:r>
              <a:rPr lang="en-CA" dirty="0" smtClean="0"/>
              <a:t> – 17h30</a:t>
            </a:r>
          </a:p>
          <a:p>
            <a:r>
              <a:rPr lang="en-CA" dirty="0" err="1" smtClean="0"/>
              <a:t>Vendredi</a:t>
            </a:r>
            <a:r>
              <a:rPr lang="en-CA" dirty="0" smtClean="0"/>
              <a:t>/</a:t>
            </a:r>
            <a:r>
              <a:rPr lang="en-CA" dirty="0" err="1" smtClean="0"/>
              <a:t>samedi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EVA (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err="1" smtClean="0"/>
              <a:t>vendredi</a:t>
            </a:r>
            <a:r>
              <a:rPr lang="en-CA" dirty="0" smtClean="0"/>
              <a:t> – 16h00)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Bain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– 11h50-12h30 – </a:t>
            </a:r>
            <a:r>
              <a:rPr lang="en-CA" dirty="0" err="1" smtClean="0"/>
              <a:t>pratique</a:t>
            </a:r>
            <a:endParaRPr lang="en-CA" dirty="0" smtClean="0"/>
          </a:p>
          <a:p>
            <a:r>
              <a:rPr lang="en-CA" dirty="0" err="1" smtClean="0"/>
              <a:t>Jeudi</a:t>
            </a:r>
            <a:r>
              <a:rPr lang="en-CA" dirty="0" smtClean="0"/>
              <a:t> – 16h15 – </a:t>
            </a:r>
            <a:r>
              <a:rPr lang="en-CA" dirty="0" err="1" smtClean="0"/>
              <a:t>jeu</a:t>
            </a:r>
            <a:r>
              <a:rPr lang="en-CA" dirty="0" smtClean="0"/>
              <a:t> – Winnipeg Mennonite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7732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99"/>
          </a:solidFill>
        </p:spPr>
        <p:txBody>
          <a:bodyPr/>
          <a:lstStyle/>
          <a:p>
            <a:pPr algn="ctr"/>
            <a:r>
              <a:rPr lang="en-CA" dirty="0" smtClean="0"/>
              <a:t>Team Bergin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mardi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 smtClean="0"/>
              <a:t>15h30-16h30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47894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Duhame</a:t>
            </a:r>
            <a:r>
              <a:rPr lang="en-CA" dirty="0"/>
              <a:t>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</a:t>
            </a:r>
            <a:r>
              <a:rPr lang="en-CA" dirty="0" smtClean="0"/>
              <a:t>- </a:t>
            </a:r>
            <a:r>
              <a:rPr lang="en-CA" dirty="0" err="1" smtClean="0"/>
              <a:t>pratique</a:t>
            </a:r>
            <a:r>
              <a:rPr lang="en-CA" dirty="0" smtClean="0"/>
              <a:t>– </a:t>
            </a:r>
            <a:r>
              <a:rPr lang="en-CA" dirty="0" smtClean="0"/>
              <a:t>15h20-16h30</a:t>
            </a:r>
          </a:p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jeu</a:t>
            </a:r>
            <a:r>
              <a:rPr lang="en-CA" dirty="0" smtClean="0"/>
              <a:t> – EVA – 17h30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/>
              <a:t>15h20-16h– </a:t>
            </a:r>
            <a:r>
              <a:rPr lang="en-CA" dirty="0" smtClean="0"/>
              <a:t>les </a:t>
            </a:r>
            <a:r>
              <a:rPr lang="en-CA" dirty="0" err="1" smtClean="0"/>
              <a:t>relais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/>
              <a:t>11h50-12h30– </a:t>
            </a:r>
            <a:r>
              <a:rPr lang="en-CA" dirty="0" smtClean="0"/>
              <a:t>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</a:t>
            </a:r>
            <a:r>
              <a:rPr lang="en-CA" dirty="0" smtClean="0"/>
              <a:t>–</a:t>
            </a:r>
            <a:r>
              <a:rPr lang="en-CA" dirty="0" smtClean="0"/>
              <a:t>15h20-16h</a:t>
            </a:r>
            <a:r>
              <a:rPr lang="en-CA" dirty="0"/>
              <a:t>– </a:t>
            </a:r>
            <a:r>
              <a:rPr lang="en-CA" dirty="0" smtClean="0"/>
              <a:t>les </a:t>
            </a:r>
            <a:r>
              <a:rPr lang="en-CA" dirty="0" err="1" smtClean="0"/>
              <a:t>sauts</a:t>
            </a:r>
            <a:r>
              <a:rPr lang="en-CA" dirty="0" smtClean="0"/>
              <a:t> – la </a:t>
            </a:r>
            <a:r>
              <a:rPr lang="en-CA" dirty="0" err="1" smtClean="0"/>
              <a:t>salle</a:t>
            </a:r>
            <a:r>
              <a:rPr lang="en-CA" dirty="0" smtClean="0"/>
              <a:t> </a:t>
            </a:r>
            <a:r>
              <a:rPr lang="en-CA" dirty="0" err="1" smtClean="0"/>
              <a:t>polyvalente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Filles</a:t>
            </a:r>
            <a:r>
              <a:rPr lang="en-CA" dirty="0" smtClean="0"/>
              <a:t> – 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4 mars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err="1" smtClean="0"/>
              <a:t>garçons</a:t>
            </a:r>
            <a:r>
              <a:rPr lang="en-CA" dirty="0" smtClean="0"/>
              <a:t> – </a:t>
            </a:r>
            <a:r>
              <a:rPr lang="en-CA" dirty="0" err="1" smtClean="0"/>
              <a:t>lundi</a:t>
            </a:r>
            <a:r>
              <a:rPr lang="en-CA" dirty="0" smtClean="0"/>
              <a:t> – 11h50-12h30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– le 7 mars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04681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4728</TotalTime>
  <Words>151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Pauley</vt:lpstr>
      <vt:lpstr>Team Bain</vt:lpstr>
      <vt:lpstr>Team Bergin</vt:lpstr>
      <vt:lpstr>Team Duhamel</vt:lpstr>
      <vt:lpstr>Piste et Pelouse - Interieur</vt:lpstr>
      <vt:lpstr>5/6 ballon panier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52</cp:revision>
  <dcterms:created xsi:type="dcterms:W3CDTF">2016-09-08T17:01:23Z</dcterms:created>
  <dcterms:modified xsi:type="dcterms:W3CDTF">2019-01-23T15:35:08Z</dcterms:modified>
</cp:coreProperties>
</file>