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4-7 </a:t>
            </a:r>
            <a:r>
              <a:rPr lang="en-US" dirty="0" err="1" smtClean="0"/>
              <a:t>septembre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Vont</a:t>
            </a:r>
            <a:r>
              <a:rPr lang="en-US" dirty="0" smtClean="0"/>
              <a:t> commencer la </a:t>
            </a:r>
            <a:r>
              <a:rPr lang="en-US" dirty="0" err="1" smtClean="0"/>
              <a:t>semaine</a:t>
            </a:r>
            <a:r>
              <a:rPr lang="en-US" dirty="0" smtClean="0"/>
              <a:t> </a:t>
            </a:r>
            <a:r>
              <a:rPr lang="en-US" dirty="0" err="1" smtClean="0"/>
              <a:t>prochaine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Commence la </a:t>
            </a:r>
            <a:r>
              <a:rPr lang="en-CA" dirty="0" err="1" smtClean="0"/>
              <a:t>semaine</a:t>
            </a:r>
            <a:r>
              <a:rPr lang="en-CA" dirty="0" smtClean="0"/>
              <a:t> </a:t>
            </a:r>
            <a:r>
              <a:rPr lang="en-CA" smtClean="0"/>
              <a:t>prochaine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Le </a:t>
            </a:r>
            <a:r>
              <a:rPr lang="en-US" dirty="0" err="1" smtClean="0"/>
              <a:t>ballon</a:t>
            </a:r>
            <a:r>
              <a:rPr lang="en-US" dirty="0" smtClean="0"/>
              <a:t> </a:t>
            </a:r>
            <a:r>
              <a:rPr lang="en-US" dirty="0" err="1" smtClean="0"/>
              <a:t>volant</a:t>
            </a:r>
            <a:r>
              <a:rPr lang="en-US" dirty="0" smtClean="0"/>
              <a:t>	-7/8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filles</a:t>
            </a:r>
            <a:r>
              <a:rPr lang="en-US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jeudi</a:t>
            </a:r>
            <a:r>
              <a:rPr lang="en-US" dirty="0" smtClean="0"/>
              <a:t> – 11h50-12h30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filles</a:t>
            </a:r>
            <a:r>
              <a:rPr lang="en-US" dirty="0" smtClean="0"/>
              <a:t> </a:t>
            </a:r>
            <a:r>
              <a:rPr lang="en-US" dirty="0" smtClean="0"/>
              <a:t>–</a:t>
            </a:r>
            <a:r>
              <a:rPr lang="en-US" dirty="0" err="1" smtClean="0"/>
              <a:t>vendredi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15h30-16h30</a:t>
            </a:r>
          </a:p>
          <a:p>
            <a:endParaRPr lang="en-US" dirty="0"/>
          </a:p>
          <a:p>
            <a:r>
              <a:rPr lang="en-US" dirty="0" smtClean="0"/>
              <a:t>Les garcons– </a:t>
            </a:r>
            <a:r>
              <a:rPr lang="en-US" dirty="0" err="1" smtClean="0"/>
              <a:t>jeudi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15h30-16h30</a:t>
            </a:r>
            <a:endParaRPr lang="en-US" dirty="0" smtClean="0"/>
          </a:p>
          <a:p>
            <a:r>
              <a:rPr lang="en-US" dirty="0" smtClean="0"/>
              <a:t>Les </a:t>
            </a:r>
            <a:r>
              <a:rPr lang="en-US" dirty="0" smtClean="0"/>
              <a:t>garcons </a:t>
            </a:r>
            <a:r>
              <a:rPr lang="en-US" dirty="0" smtClean="0"/>
              <a:t>-</a:t>
            </a:r>
            <a:r>
              <a:rPr lang="en-US" dirty="0" err="1" smtClean="0"/>
              <a:t>vendredi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/>
              <a:t>11h50-12h30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La course du fond – les </a:t>
            </a:r>
            <a:r>
              <a:rPr lang="en-US" dirty="0" err="1" smtClean="0"/>
              <a:t>entraînements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/>
              <a:t>Commence la </a:t>
            </a:r>
            <a:r>
              <a:rPr lang="en-US" dirty="0" err="1" smtClean="0"/>
              <a:t>semaine</a:t>
            </a:r>
            <a:r>
              <a:rPr lang="en-US" dirty="0" smtClean="0"/>
              <a:t> </a:t>
            </a:r>
            <a:r>
              <a:rPr lang="en-US" dirty="0" err="1" smtClean="0"/>
              <a:t>prochaine</a:t>
            </a:r>
            <a:r>
              <a:rPr lang="en-US" dirty="0" smtClean="0"/>
              <a:t> - </a:t>
            </a:r>
            <a:r>
              <a:rPr lang="en-US" dirty="0" err="1" smtClean="0"/>
              <a:t>lundi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4075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60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Le ballon volant -7/8</vt:lpstr>
      <vt:lpstr>La course du fond – les entraînements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7</cp:revision>
  <dcterms:created xsi:type="dcterms:W3CDTF">2016-09-08T17:01:23Z</dcterms:created>
  <dcterms:modified xsi:type="dcterms:W3CDTF">2018-09-05T16:34:09Z</dcterms:modified>
</cp:coreProperties>
</file>