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64" r:id="rId6"/>
    <p:sldId id="268" r:id="rId7"/>
    <p:sldId id="269" r:id="rId8"/>
    <p:sldId id="267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0"/>
            <p14:sldId id="261"/>
            <p14:sldId id="264"/>
            <p14:sldId id="268"/>
            <p14:sldId id="269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</a:t>
            </a:r>
            <a:r>
              <a:rPr lang="en-US" dirty="0" smtClean="0"/>
              <a:t>3-7 </a:t>
            </a:r>
            <a:r>
              <a:rPr lang="en-US" dirty="0" err="1" smtClean="0"/>
              <a:t>décembre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Signer </a:t>
            </a:r>
            <a:r>
              <a:rPr lang="en-US" dirty="0" err="1" smtClean="0"/>
              <a:t>vos</a:t>
            </a:r>
            <a:r>
              <a:rPr lang="en-US" dirty="0" smtClean="0"/>
              <a:t> </a:t>
            </a:r>
            <a:r>
              <a:rPr lang="en-US" dirty="0" err="1" smtClean="0"/>
              <a:t>équip</a:t>
            </a:r>
            <a:r>
              <a:rPr lang="en-US" dirty="0" err="1" smtClean="0"/>
              <a:t>es</a:t>
            </a:r>
            <a:r>
              <a:rPr lang="en-US" dirty="0" smtClean="0"/>
              <a:t> de handball </a:t>
            </a:r>
            <a:r>
              <a:rPr lang="en-US" dirty="0" err="1" smtClean="0"/>
              <a:t>svp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Mercredi</a:t>
            </a:r>
            <a:r>
              <a:rPr lang="en-US" dirty="0" smtClean="0"/>
              <a:t> – 15h20-16h30 – Wind up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jeudi</a:t>
            </a:r>
            <a:r>
              <a:rPr lang="en-US" dirty="0" smtClean="0"/>
              <a:t> </a:t>
            </a:r>
            <a:r>
              <a:rPr lang="en-US" dirty="0"/>
              <a:t>– 15h20-16h30 – Wind up</a:t>
            </a:r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CA" dirty="0" smtClean="0"/>
              <a:t>Les </a:t>
            </a:r>
            <a:r>
              <a:rPr lang="en-CA" dirty="0" err="1" smtClean="0"/>
              <a:t>garçons</a:t>
            </a:r>
            <a:r>
              <a:rPr lang="en-CA" dirty="0" smtClean="0"/>
              <a:t> – le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15h20-16h30</a:t>
            </a:r>
          </a:p>
          <a:p>
            <a:r>
              <a:rPr lang="en-CA" dirty="0" smtClean="0"/>
              <a:t>Mardi 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5860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 – </a:t>
            </a:r>
            <a:r>
              <a:rPr lang="en-CA" dirty="0" err="1" smtClean="0"/>
              <a:t>ballon</a:t>
            </a:r>
            <a:r>
              <a:rPr lang="en-CA" dirty="0" smtClean="0"/>
              <a:t> panier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11h50-12h30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– 15h20-16h30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64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11h50-12h30 – les </a:t>
            </a:r>
            <a:r>
              <a:rPr lang="en-CA" dirty="0" err="1" smtClean="0"/>
              <a:t>sauts</a:t>
            </a:r>
            <a:r>
              <a:rPr lang="en-CA" dirty="0" smtClean="0"/>
              <a:t> et les lances</a:t>
            </a:r>
          </a:p>
          <a:p>
            <a:r>
              <a:rPr lang="en-CA" dirty="0" err="1" smtClean="0"/>
              <a:t>Lundi</a:t>
            </a:r>
            <a:r>
              <a:rPr lang="en-CA" dirty="0" smtClean="0"/>
              <a:t> – 15h20-16h – les </a:t>
            </a:r>
            <a:r>
              <a:rPr lang="en-CA" dirty="0" err="1" smtClean="0"/>
              <a:t>haies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11h50-12h30 – les courses (les distances et les </a:t>
            </a:r>
            <a:r>
              <a:rPr lang="en-CA" dirty="0" err="1" smtClean="0"/>
              <a:t>relais</a:t>
            </a:r>
            <a:r>
              <a:rPr lang="en-CA" dirty="0"/>
              <a:t>)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4671</TotalTime>
  <Words>136</Words>
  <Application>Microsoft Office PowerPoint</Application>
  <PresentationFormat>Widescreen</PresentationFormat>
  <Paragraphs>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La dirigeance</vt:lpstr>
      <vt:lpstr>Team Duhamel</vt:lpstr>
      <vt:lpstr>Team Torz/Holowachuk</vt:lpstr>
      <vt:lpstr>Les garçons – le ballon panier</vt:lpstr>
      <vt:lpstr>Les filles – ballon panier</vt:lpstr>
      <vt:lpstr>Piste et Pelouse - Interieur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40</cp:revision>
  <dcterms:created xsi:type="dcterms:W3CDTF">2016-09-08T17:01:23Z</dcterms:created>
  <dcterms:modified xsi:type="dcterms:W3CDTF">2018-11-28T18:50:36Z</dcterms:modified>
</cp:coreProperties>
</file>