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8" r:id="rId7"/>
    <p:sldId id="269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1"/>
            <p14:sldId id="264"/>
            <p14:sldId id="268"/>
            <p14:sldId id="269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3-7 </a:t>
            </a:r>
            <a:r>
              <a:rPr lang="en-US" dirty="0" err="1" smtClean="0"/>
              <a:t>décembre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Signer </a:t>
            </a:r>
            <a:r>
              <a:rPr lang="en-US" dirty="0" err="1" smtClean="0"/>
              <a:t>vos</a:t>
            </a:r>
            <a:r>
              <a:rPr lang="en-US" dirty="0" smtClean="0"/>
              <a:t> </a:t>
            </a:r>
            <a:r>
              <a:rPr lang="en-US" dirty="0" err="1" smtClean="0"/>
              <a:t>équip</a:t>
            </a:r>
            <a:r>
              <a:rPr lang="en-US" dirty="0" err="1" smtClean="0"/>
              <a:t>es</a:t>
            </a:r>
            <a:r>
              <a:rPr lang="en-US" dirty="0" smtClean="0"/>
              <a:t> de handball </a:t>
            </a:r>
            <a:r>
              <a:rPr lang="en-US" dirty="0" err="1" smtClean="0"/>
              <a:t>svp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Mercredi</a:t>
            </a:r>
            <a:r>
              <a:rPr lang="en-US" dirty="0" smtClean="0"/>
              <a:t> – 15h20-16h30 – Wind up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jeudi</a:t>
            </a:r>
            <a:r>
              <a:rPr lang="en-US" dirty="0" smtClean="0"/>
              <a:t> </a:t>
            </a:r>
            <a:r>
              <a:rPr lang="en-US" dirty="0"/>
              <a:t>– 15h20-16h30 – Wind up</a:t>
            </a:r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Les </a:t>
            </a:r>
            <a:r>
              <a:rPr lang="en-CA" dirty="0" err="1" smtClean="0"/>
              <a:t>garçons</a:t>
            </a:r>
            <a:r>
              <a:rPr lang="en-CA" dirty="0" smtClean="0"/>
              <a:t> – le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15h20-16h30</a:t>
            </a:r>
          </a:p>
          <a:p>
            <a:r>
              <a:rPr lang="en-CA" dirty="0" smtClean="0"/>
              <a:t>Mardi 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 –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11h50-12h30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– 11h50-12h30 – les </a:t>
            </a:r>
            <a:r>
              <a:rPr lang="en-CA" dirty="0" err="1" smtClean="0"/>
              <a:t>sauts</a:t>
            </a:r>
            <a:r>
              <a:rPr lang="en-CA" dirty="0" smtClean="0"/>
              <a:t> et les lances</a:t>
            </a:r>
          </a:p>
          <a:p>
            <a:r>
              <a:rPr lang="en-CA" dirty="0" err="1" smtClean="0"/>
              <a:t>Lundi</a:t>
            </a:r>
            <a:r>
              <a:rPr lang="en-CA" dirty="0" smtClean="0"/>
              <a:t> – 15h20-16h – 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11h50-12h30 – les courses (les distances et les </a:t>
            </a:r>
            <a:r>
              <a:rPr lang="en-CA" dirty="0" err="1" smtClean="0"/>
              <a:t>relais</a:t>
            </a:r>
            <a:r>
              <a:rPr lang="en-CA" dirty="0"/>
              <a:t>)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CA" dirty="0" err="1" smtClean="0"/>
              <a:t>Waterpolo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Water polo practices at 9:00 – 10:00 am on Saturday mornings </a:t>
            </a:r>
            <a:r>
              <a:rPr lang="en-CA" dirty="0" smtClean="0"/>
              <a:t>until </a:t>
            </a:r>
            <a:r>
              <a:rPr lang="en-CA" dirty="0"/>
              <a:t>Dec 8, skipping Nov 10.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Games Sundays, starting Nov 4, until Dec 9, skipping Nov 11, from 10:00-5:00 – times and teams vary.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079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136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Duhamel</vt:lpstr>
      <vt:lpstr>Team Torz/Holowachuk</vt:lpstr>
      <vt:lpstr>Les garçons – le ballon panier</vt:lpstr>
      <vt:lpstr>Les filles – ballon panier</vt:lpstr>
      <vt:lpstr>Piste et Pelouse - Interieur</vt:lpstr>
      <vt:lpstr>Waterpolo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40</cp:revision>
  <dcterms:created xsi:type="dcterms:W3CDTF">2016-09-08T17:01:23Z</dcterms:created>
  <dcterms:modified xsi:type="dcterms:W3CDTF">2018-11-28T18:50:36Z</dcterms:modified>
</cp:coreProperties>
</file>