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8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60"/>
            <p14:sldId id="268"/>
            <p14:sldId id="270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C808"/>
    <a:srgbClr val="9999FF"/>
    <a:srgbClr val="FF6699"/>
    <a:srgbClr val="6D4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29 avril-3 </a:t>
            </a:r>
            <a:r>
              <a:rPr lang="en-US" dirty="0" err="1" smtClean="0"/>
              <a:t>mai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Voir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endParaRPr lang="en-US" dirty="0" smtClean="0"/>
          </a:p>
          <a:p>
            <a:r>
              <a:rPr lang="en-US" dirty="0" smtClean="0"/>
              <a:t>Reunion – </a:t>
            </a:r>
            <a:r>
              <a:rPr lang="en-US" dirty="0" err="1" smtClean="0"/>
              <a:t>lundi</a:t>
            </a:r>
            <a:r>
              <a:rPr lang="en-US" smtClean="0"/>
              <a:t> 11h50-11h55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7 - simples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Mardi - </a:t>
            </a:r>
            <a:r>
              <a:rPr lang="en-CA" dirty="0" err="1" smtClean="0"/>
              <a:t>pratique</a:t>
            </a:r>
            <a:endParaRPr lang="en-CA" dirty="0" smtClean="0"/>
          </a:p>
          <a:p>
            <a:r>
              <a:rPr lang="en-CA" dirty="0" smtClean="0"/>
              <a:t>Mardi – </a:t>
            </a:r>
            <a:r>
              <a:rPr lang="en-CA" dirty="0" err="1" smtClean="0"/>
              <a:t>jeu</a:t>
            </a:r>
            <a:r>
              <a:rPr lang="en-CA" dirty="0" smtClean="0"/>
              <a:t>  – 16h-17h30 - EVA</a:t>
            </a:r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CA" dirty="0" smtClean="0"/>
              <a:t>7 - doubles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07476"/>
            <a:ext cx="107967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-</a:t>
            </a:r>
            <a:r>
              <a:rPr lang="en-CA" sz="2800" dirty="0" err="1" smtClean="0"/>
              <a:t>mercredi</a:t>
            </a:r>
            <a:r>
              <a:rPr lang="en-CA" sz="2800" dirty="0" smtClean="0"/>
              <a:t> – </a:t>
            </a:r>
            <a:r>
              <a:rPr lang="en-CA" sz="2800" dirty="0" err="1" smtClean="0"/>
              <a:t>pratique</a:t>
            </a:r>
            <a:r>
              <a:rPr lang="en-CA" sz="2800" dirty="0" smtClean="0"/>
              <a:t> - 11h50-12h30</a:t>
            </a:r>
          </a:p>
          <a:p>
            <a:r>
              <a:rPr lang="en-CA" sz="2800" dirty="0" smtClean="0"/>
              <a:t>-</a:t>
            </a:r>
            <a:r>
              <a:rPr lang="en-CA" sz="2800" dirty="0" err="1" smtClean="0"/>
              <a:t>jeudi</a:t>
            </a:r>
            <a:r>
              <a:rPr lang="en-CA" sz="2800" dirty="0" smtClean="0"/>
              <a:t> </a:t>
            </a:r>
            <a:r>
              <a:rPr lang="en-CA" sz="2800" dirty="0"/>
              <a:t>– </a:t>
            </a:r>
            <a:r>
              <a:rPr lang="en-CA" sz="2800" dirty="0" err="1"/>
              <a:t>jeu</a:t>
            </a:r>
            <a:r>
              <a:rPr lang="en-CA" sz="2800" dirty="0"/>
              <a:t>  – </a:t>
            </a:r>
            <a:r>
              <a:rPr lang="en-CA" sz="2800" dirty="0" smtClean="0"/>
              <a:t>16h-17h30 - EVA</a:t>
            </a:r>
            <a:endParaRPr lang="en-CA" sz="2800" dirty="0"/>
          </a:p>
          <a:p>
            <a:endParaRPr lang="en-CA" sz="2800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00468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8 -simples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 err="1" smtClean="0"/>
              <a:t>jeu</a:t>
            </a:r>
            <a:r>
              <a:rPr lang="en-CA" dirty="0" smtClean="0"/>
              <a:t> – St. Mary’s – 16h-17h30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637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99FF"/>
          </a:solidFill>
        </p:spPr>
        <p:txBody>
          <a:bodyPr/>
          <a:lstStyle/>
          <a:p>
            <a:pPr algn="ctr"/>
            <a:r>
              <a:rPr lang="en-CA" dirty="0" smtClean="0"/>
              <a:t>8 - doubles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mardi</a:t>
            </a:r>
            <a:r>
              <a:rPr lang="en-CA" dirty="0"/>
              <a:t> – </a:t>
            </a:r>
            <a:r>
              <a:rPr lang="en-CA" dirty="0" err="1"/>
              <a:t>pratique</a:t>
            </a:r>
            <a:r>
              <a:rPr lang="en-CA" dirty="0"/>
              <a:t> – </a:t>
            </a:r>
            <a:r>
              <a:rPr lang="en-CA" dirty="0" smtClean="0"/>
              <a:t>11h50</a:t>
            </a:r>
          </a:p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err="1" smtClean="0"/>
              <a:t>jeu</a:t>
            </a:r>
            <a:r>
              <a:rPr lang="en-CA" dirty="0" smtClean="0"/>
              <a:t> – </a:t>
            </a:r>
            <a:r>
              <a:rPr lang="en-CA" dirty="0" err="1" smtClean="0"/>
              <a:t>Charleswood</a:t>
            </a:r>
            <a:r>
              <a:rPr lang="en-CA" dirty="0" smtClean="0"/>
              <a:t>– </a:t>
            </a:r>
            <a:r>
              <a:rPr lang="en-CA" dirty="0" smtClean="0"/>
              <a:t>16h-17h30h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74686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à </a:t>
            </a:r>
            <a:r>
              <a:rPr lang="en-CA" dirty="0" err="1" smtClean="0"/>
              <a:t>l’exterieur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les lances - </a:t>
            </a:r>
            <a:r>
              <a:rPr lang="en-CA" dirty="0" err="1" smtClean="0"/>
              <a:t>dehors</a:t>
            </a:r>
            <a:r>
              <a:rPr lang="en-CA" dirty="0" smtClean="0"/>
              <a:t> – 15h20-15h50</a:t>
            </a:r>
          </a:p>
          <a:p>
            <a:r>
              <a:rPr lang="en-CA" dirty="0" smtClean="0"/>
              <a:t>Mardi – les </a:t>
            </a:r>
            <a:r>
              <a:rPr lang="en-CA" dirty="0" err="1" smtClean="0"/>
              <a:t>haies</a:t>
            </a:r>
            <a:r>
              <a:rPr lang="en-CA" dirty="0" smtClean="0"/>
              <a:t>– 15h20-16h</a:t>
            </a:r>
          </a:p>
          <a:p>
            <a:r>
              <a:rPr lang="en-CA" dirty="0" err="1" smtClean="0"/>
              <a:t>Mercredi</a:t>
            </a:r>
            <a:r>
              <a:rPr lang="en-CA" dirty="0" smtClean="0"/>
              <a:t> – les </a:t>
            </a:r>
            <a:r>
              <a:rPr lang="en-CA" dirty="0" err="1" smtClean="0"/>
              <a:t>sauts</a:t>
            </a:r>
            <a:r>
              <a:rPr lang="en-CA" dirty="0" smtClean="0"/>
              <a:t>– 15h20-16h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– les courses et les </a:t>
            </a:r>
            <a:r>
              <a:rPr lang="en-CA" dirty="0" err="1" smtClean="0"/>
              <a:t>relais</a:t>
            </a:r>
            <a:r>
              <a:rPr lang="en-CA" dirty="0" smtClean="0"/>
              <a:t> – 15h20-16h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239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4772</TotalTime>
  <Words>107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Les sports</vt:lpstr>
      <vt:lpstr>La dirigeance</vt:lpstr>
      <vt:lpstr>7 - simples</vt:lpstr>
      <vt:lpstr>7 - doubles</vt:lpstr>
      <vt:lpstr>8 -simples</vt:lpstr>
      <vt:lpstr>8 - doubles</vt:lpstr>
      <vt:lpstr>Piste et Pelouse à l’exterieur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70</cp:revision>
  <dcterms:created xsi:type="dcterms:W3CDTF">2016-09-08T17:01:23Z</dcterms:created>
  <dcterms:modified xsi:type="dcterms:W3CDTF">2019-04-25T20:12:29Z</dcterms:modified>
</cp:coreProperties>
</file>