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0" r:id="rId5"/>
    <p:sldId id="268" r:id="rId6"/>
    <p:sldId id="271" r:id="rId7"/>
    <p:sldId id="272" r:id="rId8"/>
    <p:sldId id="269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73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28 jan-1 </a:t>
            </a:r>
            <a:r>
              <a:rPr lang="en-US" smtClean="0"/>
              <a:t>fev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7 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-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r>
              <a:rPr lang="en-US" dirty="0" smtClean="0"/>
              <a:t>, </a:t>
            </a:r>
            <a:r>
              <a:rPr lang="en-US" dirty="0" err="1" smtClean="0"/>
              <a:t>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Le football - 8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Reunion – </a:t>
            </a:r>
            <a:r>
              <a:rPr lang="en-CA" dirty="0" err="1" smtClean="0"/>
              <a:t>mardi</a:t>
            </a:r>
            <a:r>
              <a:rPr lang="en-CA" dirty="0" smtClean="0"/>
              <a:t> – 11h30 - </a:t>
            </a:r>
            <a:r>
              <a:rPr lang="en-CA" dirty="0" err="1" smtClean="0"/>
              <a:t>gymnase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8114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r>
              <a:rPr lang="en-US" dirty="0" err="1" smtClean="0"/>
              <a:t>Réunion</a:t>
            </a:r>
            <a:r>
              <a:rPr lang="en-US" dirty="0" smtClean="0"/>
              <a:t> – </a:t>
            </a:r>
            <a:r>
              <a:rPr lang="en-US" dirty="0" err="1" smtClean="0"/>
              <a:t>jeudi</a:t>
            </a:r>
            <a:r>
              <a:rPr lang="en-US" dirty="0" smtClean="0"/>
              <a:t> – 11h50 -10 </a:t>
            </a:r>
            <a:r>
              <a:rPr lang="en-US" dirty="0" err="1" smtClean="0"/>
              <a:t>mins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mercredi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 -  15h20-16h30</a:t>
            </a:r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15h20-16h30 – </a:t>
            </a:r>
            <a:r>
              <a:rPr lang="en-CA" dirty="0" err="1" smtClean="0"/>
              <a:t>pratique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15h30-16h30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– </a:t>
            </a:r>
            <a:r>
              <a:rPr lang="en-CA" dirty="0" smtClean="0"/>
              <a:t>11h50-12h30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11h50-12h30 – les lances</a:t>
            </a:r>
          </a:p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15h20-16h – les  </a:t>
            </a:r>
            <a:r>
              <a:rPr lang="en-CA" dirty="0" err="1" smtClean="0"/>
              <a:t>sauts</a:t>
            </a:r>
            <a:r>
              <a:rPr lang="en-CA" dirty="0" smtClean="0"/>
              <a:t> 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 – 11h50-12h30 – les </a:t>
            </a:r>
            <a:r>
              <a:rPr lang="en-CA" dirty="0" err="1" smtClean="0"/>
              <a:t>haies</a:t>
            </a:r>
            <a:r>
              <a:rPr lang="en-CA" dirty="0" smtClean="0"/>
              <a:t> - corridor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128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Les sports</vt:lpstr>
      <vt:lpstr>Les intramuraux</vt:lpstr>
      <vt:lpstr>Le football - 8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51</cp:revision>
  <dcterms:created xsi:type="dcterms:W3CDTF">2016-09-08T17:01:23Z</dcterms:created>
  <dcterms:modified xsi:type="dcterms:W3CDTF">2019-01-17T15:49:26Z</dcterms:modified>
</cp:coreProperties>
</file>