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60" r:id="rId5"/>
    <p:sldId id="268" r:id="rId6"/>
    <p:sldId id="271" r:id="rId7"/>
    <p:sldId id="272" r:id="rId8"/>
    <p:sldId id="269" r:id="rId9"/>
    <p:sldId id="267" r:id="rId10"/>
    <p:sldId id="27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20DA8E0-92ED-474D-A325-1FD047C17FE2}">
          <p14:sldIdLst>
            <p14:sldId id="256"/>
            <p14:sldId id="257"/>
            <p14:sldId id="273"/>
            <p14:sldId id="260"/>
            <p14:sldId id="268"/>
            <p14:sldId id="271"/>
            <p14:sldId id="272"/>
            <p14:sldId id="269"/>
            <p14:sldId id="267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5AC808"/>
    <a:srgbClr val="6D458B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1" d="100"/>
          <a:sy n="91" d="100"/>
        </p:scale>
        <p:origin x="2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23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7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92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12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27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26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02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45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88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08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7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C3930-4828-4541-855A-DD4B48FFE49B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Les sports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semaine</a:t>
            </a:r>
            <a:r>
              <a:rPr lang="en-US" dirty="0" smtClean="0"/>
              <a:t> du 28 jan-1 </a:t>
            </a:r>
            <a:r>
              <a:rPr lang="en-US" smtClean="0"/>
              <a:t>fev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558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en-CA" dirty="0" smtClean="0"/>
              <a:t>5/6 </a:t>
            </a:r>
            <a:r>
              <a:rPr lang="en-CA" dirty="0" err="1" smtClean="0"/>
              <a:t>ballon</a:t>
            </a:r>
            <a:r>
              <a:rPr lang="en-CA" dirty="0" smtClean="0"/>
              <a:t> panier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Filles</a:t>
            </a:r>
            <a:r>
              <a:rPr lang="en-CA" dirty="0" smtClean="0"/>
              <a:t> – </a:t>
            </a:r>
            <a:r>
              <a:rPr lang="en-CA" dirty="0" err="1" smtClean="0"/>
              <a:t>rien</a:t>
            </a:r>
            <a:r>
              <a:rPr lang="en-CA" dirty="0" smtClean="0"/>
              <a:t> </a:t>
            </a:r>
            <a:r>
              <a:rPr lang="en-CA" dirty="0" err="1" smtClean="0"/>
              <a:t>cette</a:t>
            </a:r>
            <a:r>
              <a:rPr lang="en-CA" dirty="0" smtClean="0"/>
              <a:t> </a:t>
            </a:r>
            <a:r>
              <a:rPr lang="en-CA" dirty="0" err="1" smtClean="0"/>
              <a:t>semaine</a:t>
            </a:r>
            <a:endParaRPr lang="en-CA" dirty="0" smtClean="0"/>
          </a:p>
          <a:p>
            <a:pPr lvl="1"/>
            <a:r>
              <a:rPr lang="en-CA" dirty="0" err="1" smtClean="0"/>
              <a:t>Tournoi</a:t>
            </a:r>
            <a:r>
              <a:rPr lang="en-CA" dirty="0" smtClean="0"/>
              <a:t> – 4 mars</a:t>
            </a:r>
          </a:p>
          <a:p>
            <a:pPr marL="457200" lvl="1" indent="0">
              <a:buNone/>
            </a:pPr>
            <a:endParaRPr lang="en-CA" dirty="0"/>
          </a:p>
          <a:p>
            <a:r>
              <a:rPr lang="en-CA" dirty="0" err="1" smtClean="0"/>
              <a:t>garçons</a:t>
            </a:r>
            <a:r>
              <a:rPr lang="en-CA" dirty="0" smtClean="0"/>
              <a:t> – </a:t>
            </a:r>
            <a:r>
              <a:rPr lang="en-CA" dirty="0" err="1" smtClean="0"/>
              <a:t>rien</a:t>
            </a:r>
            <a:r>
              <a:rPr lang="en-CA" dirty="0" smtClean="0"/>
              <a:t> </a:t>
            </a:r>
            <a:r>
              <a:rPr lang="en-CA" dirty="0" err="1" smtClean="0"/>
              <a:t>cette</a:t>
            </a:r>
            <a:r>
              <a:rPr lang="en-CA" dirty="0" smtClean="0"/>
              <a:t> </a:t>
            </a:r>
            <a:r>
              <a:rPr lang="en-CA" dirty="0" err="1" smtClean="0"/>
              <a:t>semaine</a:t>
            </a:r>
            <a:endParaRPr lang="en-CA" dirty="0" smtClean="0"/>
          </a:p>
          <a:p>
            <a:pPr lvl="1"/>
            <a:r>
              <a:rPr lang="en-CA" dirty="0" err="1" smtClean="0"/>
              <a:t>Tournoi</a:t>
            </a:r>
            <a:r>
              <a:rPr lang="en-CA" dirty="0" smtClean="0"/>
              <a:t> – le 7 mars</a:t>
            </a:r>
            <a:endParaRPr lang="en-CA" dirty="0"/>
          </a:p>
          <a:p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04681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en-US" dirty="0" smtClean="0"/>
              <a:t>Les </a:t>
            </a:r>
            <a:r>
              <a:rPr lang="en-US" dirty="0" err="1" smtClean="0"/>
              <a:t>intramuraux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 smtClean="0"/>
              <a:t>Le handball - </a:t>
            </a:r>
            <a:r>
              <a:rPr lang="en-US" dirty="0" err="1" smtClean="0"/>
              <a:t>mardi</a:t>
            </a:r>
            <a:r>
              <a:rPr lang="en-US" dirty="0" smtClean="0"/>
              <a:t>, </a:t>
            </a:r>
            <a:r>
              <a:rPr lang="en-US" dirty="0" err="1" smtClean="0"/>
              <a:t>mercredi</a:t>
            </a:r>
            <a:r>
              <a:rPr lang="en-US" dirty="0" smtClean="0"/>
              <a:t>, </a:t>
            </a:r>
            <a:r>
              <a:rPr lang="en-US" dirty="0" err="1" smtClean="0"/>
              <a:t>jeudi</a:t>
            </a:r>
            <a:r>
              <a:rPr lang="en-US" dirty="0" smtClean="0"/>
              <a:t>, </a:t>
            </a:r>
            <a:r>
              <a:rPr lang="en-US" dirty="0" err="1" smtClean="0"/>
              <a:t>vendredi</a:t>
            </a:r>
            <a:endParaRPr lang="en-US" dirty="0" smtClean="0"/>
          </a:p>
          <a:p>
            <a:r>
              <a:rPr lang="en-US" dirty="0" err="1" smtClean="0"/>
              <a:t>Vérifier</a:t>
            </a:r>
            <a:r>
              <a:rPr lang="en-US" dirty="0" smtClean="0"/>
              <a:t> </a:t>
            </a:r>
            <a:r>
              <a:rPr lang="en-US" dirty="0" err="1" smtClean="0"/>
              <a:t>l’horaire</a:t>
            </a:r>
            <a:r>
              <a:rPr lang="en-US" dirty="0" smtClean="0"/>
              <a:t> hors des </a:t>
            </a:r>
            <a:r>
              <a:rPr lang="en-US" dirty="0" err="1" smtClean="0"/>
              <a:t>portes</a:t>
            </a:r>
            <a:r>
              <a:rPr lang="en-US" dirty="0" smtClean="0"/>
              <a:t> du </a:t>
            </a:r>
            <a:r>
              <a:rPr lang="en-US" dirty="0" err="1" smtClean="0"/>
              <a:t>gymnase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889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Le football - 8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Reunion – </a:t>
            </a:r>
            <a:r>
              <a:rPr lang="en-CA" dirty="0" err="1" smtClean="0"/>
              <a:t>mardi</a:t>
            </a:r>
            <a:r>
              <a:rPr lang="en-CA" dirty="0" smtClean="0"/>
              <a:t> – 11h30 - </a:t>
            </a:r>
            <a:r>
              <a:rPr lang="en-CA" dirty="0" err="1" smtClean="0"/>
              <a:t>gymnase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18114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pPr algn="ctr"/>
            <a:r>
              <a:rPr lang="en-CA" dirty="0" smtClean="0"/>
              <a:t>La </a:t>
            </a:r>
            <a:r>
              <a:rPr lang="en-CA" dirty="0" err="1" smtClean="0"/>
              <a:t>dirigeance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Vérifier</a:t>
            </a:r>
            <a:r>
              <a:rPr lang="en-US" dirty="0"/>
              <a:t> </a:t>
            </a:r>
            <a:r>
              <a:rPr lang="en-US" dirty="0" err="1"/>
              <a:t>l’horaire</a:t>
            </a:r>
            <a:r>
              <a:rPr lang="en-US" dirty="0"/>
              <a:t> hors des </a:t>
            </a:r>
            <a:r>
              <a:rPr lang="en-US" dirty="0" err="1"/>
              <a:t>portes</a:t>
            </a:r>
            <a:r>
              <a:rPr lang="en-US" dirty="0"/>
              <a:t> du </a:t>
            </a:r>
            <a:r>
              <a:rPr lang="en-US" dirty="0" err="1" smtClean="0"/>
              <a:t>gymnase</a:t>
            </a:r>
            <a:endParaRPr lang="en-US" dirty="0" smtClean="0"/>
          </a:p>
          <a:p>
            <a:r>
              <a:rPr lang="en-US" dirty="0" err="1" smtClean="0"/>
              <a:t>Réunion</a:t>
            </a:r>
            <a:r>
              <a:rPr lang="en-US" dirty="0" smtClean="0"/>
              <a:t> – </a:t>
            </a:r>
            <a:r>
              <a:rPr lang="en-US" dirty="0" err="1" smtClean="0"/>
              <a:t>jeudi</a:t>
            </a:r>
            <a:r>
              <a:rPr lang="en-US" dirty="0" smtClean="0"/>
              <a:t> – 11h50 -10 </a:t>
            </a:r>
            <a:r>
              <a:rPr lang="en-US" dirty="0" err="1" smtClean="0"/>
              <a:t>mins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07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n-CA" dirty="0" smtClean="0"/>
              <a:t>Team Pauley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mercredi</a:t>
            </a:r>
            <a:r>
              <a:rPr lang="en-CA" dirty="0" smtClean="0"/>
              <a:t> - </a:t>
            </a:r>
            <a:r>
              <a:rPr lang="en-CA" dirty="0" err="1" smtClean="0"/>
              <a:t>pratique</a:t>
            </a:r>
            <a:r>
              <a:rPr lang="en-CA" dirty="0" smtClean="0"/>
              <a:t> -  15h20-16h30</a:t>
            </a:r>
          </a:p>
        </p:txBody>
      </p:sp>
    </p:spTree>
    <p:extLst>
      <p:ext uri="{BB962C8B-B14F-4D97-AF65-F5344CB8AC3E}">
        <p14:creationId xmlns:p14="http://schemas.microsoft.com/office/powerpoint/2010/main" val="658603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en-CA" dirty="0" smtClean="0"/>
              <a:t>Team Bain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lundi</a:t>
            </a:r>
            <a:r>
              <a:rPr lang="en-CA" dirty="0" smtClean="0"/>
              <a:t> – 15h20-16h30 – </a:t>
            </a:r>
            <a:r>
              <a:rPr lang="en-CA" dirty="0" err="1" smtClean="0"/>
              <a:t>pratique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3277324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6699"/>
          </a:solidFill>
        </p:spPr>
        <p:txBody>
          <a:bodyPr/>
          <a:lstStyle/>
          <a:p>
            <a:pPr algn="ctr"/>
            <a:r>
              <a:rPr lang="en-CA" dirty="0" smtClean="0"/>
              <a:t>Team Bergin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jeudi</a:t>
            </a:r>
            <a:r>
              <a:rPr lang="en-CA" dirty="0" smtClean="0"/>
              <a:t> </a:t>
            </a:r>
            <a:r>
              <a:rPr lang="en-CA" dirty="0"/>
              <a:t>– </a:t>
            </a:r>
            <a:r>
              <a:rPr lang="en-CA" dirty="0" smtClean="0"/>
              <a:t>15h30-16h30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47894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en-CA" dirty="0" smtClean="0"/>
              <a:t>Team Duhame</a:t>
            </a:r>
            <a:r>
              <a:rPr lang="en-CA" dirty="0"/>
              <a:t>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mardi</a:t>
            </a:r>
            <a:r>
              <a:rPr lang="en-CA" dirty="0" smtClean="0"/>
              <a:t> </a:t>
            </a:r>
            <a:r>
              <a:rPr lang="en-CA" dirty="0" smtClean="0"/>
              <a:t>- </a:t>
            </a:r>
            <a:r>
              <a:rPr lang="en-CA" dirty="0" err="1" smtClean="0"/>
              <a:t>pratique</a:t>
            </a:r>
            <a:r>
              <a:rPr lang="en-CA" dirty="0" smtClean="0"/>
              <a:t>– </a:t>
            </a:r>
            <a:r>
              <a:rPr lang="en-CA" dirty="0" smtClean="0"/>
              <a:t>11h50-12h30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73641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5AC808"/>
          </a:solidFill>
        </p:spPr>
        <p:txBody>
          <a:bodyPr/>
          <a:lstStyle/>
          <a:p>
            <a:pPr algn="ctr"/>
            <a:r>
              <a:rPr lang="en-CA" dirty="0" err="1" smtClean="0"/>
              <a:t>Piste</a:t>
            </a:r>
            <a:r>
              <a:rPr lang="en-CA" dirty="0" smtClean="0"/>
              <a:t> et </a:t>
            </a:r>
            <a:r>
              <a:rPr lang="en-CA" dirty="0" err="1" smtClean="0"/>
              <a:t>Pelouse</a:t>
            </a:r>
            <a:r>
              <a:rPr lang="en-CA" dirty="0" smtClean="0"/>
              <a:t> - </a:t>
            </a:r>
            <a:r>
              <a:rPr lang="en-CA" dirty="0" err="1" smtClean="0"/>
              <a:t>Interieur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Lundi</a:t>
            </a:r>
            <a:r>
              <a:rPr lang="en-CA" dirty="0" smtClean="0"/>
              <a:t> – 11h50-12h30 – les lances</a:t>
            </a:r>
          </a:p>
          <a:p>
            <a:r>
              <a:rPr lang="en-CA" dirty="0" err="1" smtClean="0"/>
              <a:t>mardi</a:t>
            </a:r>
            <a:r>
              <a:rPr lang="en-CA" dirty="0" smtClean="0"/>
              <a:t> </a:t>
            </a:r>
            <a:r>
              <a:rPr lang="en-CA" dirty="0"/>
              <a:t>– </a:t>
            </a:r>
            <a:r>
              <a:rPr lang="en-CA" dirty="0" smtClean="0"/>
              <a:t>15h20-16h – les  </a:t>
            </a:r>
            <a:r>
              <a:rPr lang="en-CA" dirty="0" err="1" smtClean="0"/>
              <a:t>sauts</a:t>
            </a:r>
            <a:r>
              <a:rPr lang="en-CA" dirty="0" smtClean="0"/>
              <a:t> </a:t>
            </a:r>
          </a:p>
          <a:p>
            <a:r>
              <a:rPr lang="en-CA" dirty="0" err="1" smtClean="0"/>
              <a:t>Vendredi</a:t>
            </a:r>
            <a:r>
              <a:rPr lang="en-CA" dirty="0" smtClean="0"/>
              <a:t> – 11h50-12h30 – les </a:t>
            </a:r>
            <a:r>
              <a:rPr lang="en-CA" dirty="0" err="1" smtClean="0"/>
              <a:t>haies</a:t>
            </a:r>
            <a:r>
              <a:rPr lang="en-CA" dirty="0" smtClean="0"/>
              <a:t> - corridor</a:t>
            </a:r>
            <a:endParaRPr lang="en-CA" dirty="0"/>
          </a:p>
          <a:p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71834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4703</TotalTime>
  <Words>128</Words>
  <Application>Microsoft Office PowerPoint</Application>
  <PresentationFormat>Widescreen</PresentationFormat>
  <Paragraphs>28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Les sports</vt:lpstr>
      <vt:lpstr>Les intramuraux</vt:lpstr>
      <vt:lpstr>Le football - 8</vt:lpstr>
      <vt:lpstr>La dirigeance</vt:lpstr>
      <vt:lpstr>Team Pauley</vt:lpstr>
      <vt:lpstr>Team Bain</vt:lpstr>
      <vt:lpstr>Team Bergin</vt:lpstr>
      <vt:lpstr>Team Duhamel</vt:lpstr>
      <vt:lpstr>Piste et Pelouse - Interieur</vt:lpstr>
      <vt:lpstr>5/6 ballon panier</vt:lpstr>
    </vt:vector>
  </TitlesOfParts>
  <Company>Pembina Trails School Division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sports</dc:title>
  <dc:creator>Leslie Duhamel</dc:creator>
  <cp:lastModifiedBy>Leslie Duhamel</cp:lastModifiedBy>
  <cp:revision>51</cp:revision>
  <dcterms:created xsi:type="dcterms:W3CDTF">2016-09-08T17:01:23Z</dcterms:created>
  <dcterms:modified xsi:type="dcterms:W3CDTF">2019-01-17T15:49:26Z</dcterms:modified>
</cp:coreProperties>
</file>