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0"/>
            <p14:sldId id="259"/>
            <p14:sldId id="261"/>
            <p14:sldId id="262"/>
            <p14:sldId id="263"/>
            <p14:sldId id="264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26-30 </a:t>
            </a:r>
            <a:r>
              <a:rPr lang="en-US" dirty="0" err="1" smtClean="0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/>
              <a:t>11h50-12h30  </a:t>
            </a:r>
            <a:r>
              <a:rPr lang="en-CA" dirty="0" smtClean="0"/>
              <a:t>– 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11h50-12h30 –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 - 15h30-16h –les lances et les </a:t>
            </a:r>
            <a:r>
              <a:rPr lang="en-CA" dirty="0" err="1" smtClean="0"/>
              <a:t>relais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jeudi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r>
              <a:rPr lang="en-US" dirty="0" smtClean="0"/>
              <a:t> </a:t>
            </a:r>
            <a:r>
              <a:rPr lang="en-US" dirty="0" smtClean="0"/>
              <a:t>– le soccer</a:t>
            </a:r>
          </a:p>
          <a:p>
            <a:endParaRPr lang="en-US" dirty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r>
              <a:rPr lang="en-US" dirty="0" smtClean="0"/>
              <a:t> </a:t>
            </a:r>
            <a:r>
              <a:rPr lang="en-US" dirty="0" err="1" smtClean="0"/>
              <a:t>svp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– </a:t>
            </a:r>
            <a:r>
              <a:rPr lang="en-CA" dirty="0" err="1" smtClean="0"/>
              <a:t>tournoi</a:t>
            </a:r>
            <a:r>
              <a:rPr lang="en-CA" dirty="0" smtClean="0"/>
              <a:t> - </a:t>
            </a:r>
            <a:r>
              <a:rPr lang="en-CA" dirty="0" err="1" smtClean="0"/>
              <a:t>mardi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27 </a:t>
            </a:r>
            <a:r>
              <a:rPr lang="en-CA" dirty="0" err="1" smtClean="0"/>
              <a:t>nov</a:t>
            </a:r>
            <a:r>
              <a:rPr lang="en-CA" dirty="0" smtClean="0"/>
              <a:t> – 4-7pm- EVA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Les garcons – </a:t>
            </a:r>
            <a:r>
              <a:rPr lang="en-CA" dirty="0" err="1" smtClean="0"/>
              <a:t>tournoi</a:t>
            </a:r>
            <a:r>
              <a:rPr lang="en-CA" dirty="0" smtClean="0"/>
              <a:t> -</a:t>
            </a:r>
            <a:r>
              <a:rPr lang="en-CA" dirty="0" err="1" smtClean="0"/>
              <a:t>jeudi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29 </a:t>
            </a:r>
            <a:r>
              <a:rPr lang="en-CA" dirty="0" err="1" smtClean="0"/>
              <a:t>nov</a:t>
            </a:r>
            <a:r>
              <a:rPr lang="en-CA" dirty="0" smtClean="0"/>
              <a:t> – 4-7pm - EVA</a:t>
            </a:r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</a:p>
          <a:p>
            <a:endParaRPr lang="en-CA" dirty="0"/>
          </a:p>
          <a:p>
            <a:r>
              <a:rPr lang="en-CA" dirty="0" err="1"/>
              <a:t>Réunion</a:t>
            </a:r>
            <a:r>
              <a:rPr lang="en-CA" dirty="0"/>
              <a:t> </a:t>
            </a:r>
            <a:r>
              <a:rPr lang="en-CA" dirty="0" smtClean="0"/>
              <a:t>–</a:t>
            </a:r>
            <a:r>
              <a:rPr lang="en-CA" dirty="0" err="1" smtClean="0"/>
              <a:t>jeudi</a:t>
            </a:r>
            <a:r>
              <a:rPr lang="en-CA" dirty="0" smtClean="0"/>
              <a:t> – 11h50-12h00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Mercredi</a:t>
            </a:r>
            <a:r>
              <a:rPr lang="en-US" dirty="0" smtClean="0"/>
              <a:t> – 11h30- Wind up</a:t>
            </a:r>
          </a:p>
          <a:p>
            <a:r>
              <a:rPr lang="en-CA" dirty="0"/>
              <a:t>Bonne </a:t>
            </a:r>
            <a:r>
              <a:rPr lang="en-CA" dirty="0" err="1"/>
              <a:t>saison</a:t>
            </a:r>
            <a:r>
              <a:rPr lang="en-CA" dirty="0"/>
              <a:t>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15h20-16h30</a:t>
            </a:r>
          </a:p>
          <a:p>
            <a:r>
              <a:rPr lang="en-US" dirty="0" smtClean="0"/>
              <a:t>Mardi – Playoffs – General Byng – 16h</a:t>
            </a:r>
          </a:p>
          <a:p>
            <a:r>
              <a:rPr lang="en-US" dirty="0" err="1" smtClean="0"/>
              <a:t>Mercredi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15h20-16h30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 –playoffs – </a:t>
            </a:r>
            <a:r>
              <a:rPr lang="en-US" dirty="0" err="1" smtClean="0"/>
              <a:t>Westdale</a:t>
            </a:r>
            <a:r>
              <a:rPr lang="en-US" dirty="0" smtClean="0"/>
              <a:t> – 17h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Mercredi</a:t>
            </a:r>
            <a:r>
              <a:rPr lang="en-US" dirty="0"/>
              <a:t> – 11h30- Wind up</a:t>
            </a:r>
          </a:p>
          <a:p>
            <a:r>
              <a:rPr lang="en-CA" dirty="0"/>
              <a:t>Bonne </a:t>
            </a:r>
            <a:r>
              <a:rPr lang="en-CA" dirty="0" err="1"/>
              <a:t>saison</a:t>
            </a:r>
            <a:r>
              <a:rPr lang="en-CA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Mercredi</a:t>
            </a:r>
            <a:r>
              <a:rPr lang="en-US" dirty="0"/>
              <a:t> – 11h30- Wind up</a:t>
            </a:r>
          </a:p>
          <a:p>
            <a:r>
              <a:rPr lang="en-CA" dirty="0"/>
              <a:t>Bonne </a:t>
            </a:r>
            <a:r>
              <a:rPr lang="en-CA" dirty="0" err="1"/>
              <a:t>saison</a:t>
            </a:r>
            <a:r>
              <a:rPr lang="en-CA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Lundi</a:t>
            </a:r>
            <a:r>
              <a:rPr lang="en-US" dirty="0"/>
              <a:t> – </a:t>
            </a:r>
            <a:r>
              <a:rPr lang="en-US" dirty="0" err="1"/>
              <a:t>pratique</a:t>
            </a:r>
            <a:r>
              <a:rPr lang="en-US" dirty="0"/>
              <a:t> – </a:t>
            </a:r>
            <a:r>
              <a:rPr lang="en-US" dirty="0" smtClean="0"/>
              <a:t>15h20-17h</a:t>
            </a:r>
            <a:endParaRPr lang="en-US" dirty="0"/>
          </a:p>
          <a:p>
            <a:r>
              <a:rPr lang="en-US" dirty="0"/>
              <a:t>Mardi – Playoffs – </a:t>
            </a:r>
            <a:r>
              <a:rPr lang="en-US" dirty="0" err="1" smtClean="0"/>
              <a:t>Westdale</a:t>
            </a:r>
            <a:r>
              <a:rPr lang="en-US" dirty="0" smtClean="0"/>
              <a:t>– </a:t>
            </a:r>
            <a:r>
              <a:rPr lang="en-US" dirty="0"/>
              <a:t>16h</a:t>
            </a:r>
          </a:p>
          <a:p>
            <a:r>
              <a:rPr lang="en-US" dirty="0" err="1"/>
              <a:t>Mercredi</a:t>
            </a:r>
            <a:r>
              <a:rPr lang="en-US" dirty="0"/>
              <a:t> – </a:t>
            </a:r>
            <a:r>
              <a:rPr lang="en-US" dirty="0" err="1"/>
              <a:t>pratique</a:t>
            </a:r>
            <a:r>
              <a:rPr lang="en-US" dirty="0"/>
              <a:t> – </a:t>
            </a:r>
            <a:r>
              <a:rPr lang="en-US" dirty="0" smtClean="0"/>
              <a:t>15h20-17h</a:t>
            </a:r>
            <a:endParaRPr lang="en-US" dirty="0"/>
          </a:p>
          <a:p>
            <a:r>
              <a:rPr lang="en-US" dirty="0" err="1"/>
              <a:t>Jeudi</a:t>
            </a:r>
            <a:r>
              <a:rPr lang="en-US" dirty="0"/>
              <a:t> –playoffs – </a:t>
            </a:r>
            <a:r>
              <a:rPr lang="en-US" dirty="0" err="1"/>
              <a:t>Westdale</a:t>
            </a:r>
            <a:r>
              <a:rPr lang="en-US" dirty="0"/>
              <a:t> – </a:t>
            </a:r>
            <a:r>
              <a:rPr lang="en-US" dirty="0" smtClean="0"/>
              <a:t>16h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4571</TotalTime>
  <Words>220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Les sports</vt:lpstr>
      <vt:lpstr>Les intramuraux</vt:lpstr>
      <vt:lpstr>6 ballon volant</vt:lpstr>
      <vt:lpstr>La dirigeance</vt:lpstr>
      <vt:lpstr>Team B2</vt:lpstr>
      <vt:lpstr>Team Duhamel</vt:lpstr>
      <vt:lpstr>Team Sartoris</vt:lpstr>
      <vt:lpstr>Team Pauley</vt:lpstr>
      <vt:lpstr>Team Torz/Holowachuk</vt:lpstr>
      <vt:lpstr>Piste et Pelouse - Interieur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37</cp:revision>
  <dcterms:created xsi:type="dcterms:W3CDTF">2016-09-08T17:01:23Z</dcterms:created>
  <dcterms:modified xsi:type="dcterms:W3CDTF">2018-11-21T22:18:02Z</dcterms:modified>
</cp:coreProperties>
</file>