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8" r:id="rId5"/>
    <p:sldId id="271" r:id="rId6"/>
    <p:sldId id="272" r:id="rId7"/>
    <p:sldId id="269" r:id="rId8"/>
    <p:sldId id="267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0"/>
            <p14:sldId id="268"/>
            <p14:sldId id="271"/>
            <p14:sldId id="272"/>
            <p14:sldId id="269"/>
            <p14:sldId id="267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5AC808"/>
    <a:srgbClr val="6D458B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25 fev-1 mars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Le handball – </a:t>
            </a:r>
            <a:r>
              <a:rPr lang="en-US" dirty="0" err="1" smtClean="0"/>
              <a:t>mardi</a:t>
            </a:r>
            <a:r>
              <a:rPr lang="en-US" dirty="0" smtClean="0"/>
              <a:t>, </a:t>
            </a:r>
            <a:r>
              <a:rPr lang="en-US" dirty="0" err="1" smtClean="0"/>
              <a:t>mercredi</a:t>
            </a:r>
            <a:endParaRPr lang="en-US" dirty="0" smtClean="0"/>
          </a:p>
          <a:p>
            <a:r>
              <a:rPr lang="en-US" dirty="0" err="1" smtClean="0"/>
              <a:t>Vérifier</a:t>
            </a:r>
            <a:r>
              <a:rPr lang="en-US" dirty="0" smtClean="0"/>
              <a:t> </a:t>
            </a:r>
            <a:r>
              <a:rPr lang="en-US" dirty="0" err="1" smtClean="0"/>
              <a:t>l’horaire</a:t>
            </a:r>
            <a:r>
              <a:rPr lang="en-US" dirty="0" smtClean="0"/>
              <a:t> hors des </a:t>
            </a:r>
            <a:r>
              <a:rPr lang="en-US" dirty="0" err="1" smtClean="0"/>
              <a:t>portes</a:t>
            </a:r>
            <a:r>
              <a:rPr lang="en-US" dirty="0" smtClean="0"/>
              <a:t> du </a:t>
            </a:r>
            <a:r>
              <a:rPr lang="en-US" dirty="0" err="1" smtClean="0"/>
              <a:t>gymnase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Vérifier</a:t>
            </a:r>
            <a:r>
              <a:rPr lang="en-US" dirty="0"/>
              <a:t> </a:t>
            </a:r>
            <a:r>
              <a:rPr lang="en-US" dirty="0" err="1"/>
              <a:t>l’horaire</a:t>
            </a:r>
            <a:r>
              <a:rPr lang="en-US" dirty="0"/>
              <a:t> hors des </a:t>
            </a:r>
            <a:r>
              <a:rPr lang="en-US" dirty="0" err="1"/>
              <a:t>portes</a:t>
            </a:r>
            <a:r>
              <a:rPr lang="en-US" dirty="0"/>
              <a:t> du </a:t>
            </a:r>
            <a:r>
              <a:rPr lang="en-US" dirty="0" err="1" smtClean="0"/>
              <a:t>gymnase</a:t>
            </a:r>
            <a:endParaRPr lang="en-US" dirty="0" smtClean="0"/>
          </a:p>
          <a:p>
            <a:r>
              <a:rPr lang="en-US" dirty="0" smtClean="0"/>
              <a:t>Pas de </a:t>
            </a:r>
            <a:r>
              <a:rPr lang="en-US" dirty="0" err="1" smtClean="0"/>
              <a:t>r</a:t>
            </a:r>
            <a:r>
              <a:rPr lang="en-US" dirty="0" err="1"/>
              <a:t>é</a:t>
            </a:r>
            <a:r>
              <a:rPr lang="en-US" dirty="0" err="1" smtClean="0"/>
              <a:t>union</a:t>
            </a:r>
            <a:r>
              <a:rPr lang="en-US" dirty="0" smtClean="0"/>
              <a:t> au </a:t>
            </a:r>
            <a:r>
              <a:rPr lang="en-US" dirty="0" err="1" smtClean="0"/>
              <a:t>mois</a:t>
            </a:r>
            <a:r>
              <a:rPr lang="en-US" dirty="0" smtClean="0"/>
              <a:t> du mars</a:t>
            </a:r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CA" dirty="0" smtClean="0"/>
              <a:t>Team Pauley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Mardi – </a:t>
            </a:r>
            <a:r>
              <a:rPr lang="en-CA" dirty="0" err="1" smtClean="0"/>
              <a:t>jeu</a:t>
            </a:r>
            <a:r>
              <a:rPr lang="en-CA" dirty="0" smtClean="0"/>
              <a:t> – South Pointe – 17h30</a:t>
            </a:r>
          </a:p>
          <a:p>
            <a:r>
              <a:rPr lang="en-CA" dirty="0" err="1" smtClean="0"/>
              <a:t>mercredi</a:t>
            </a:r>
            <a:r>
              <a:rPr lang="en-CA" dirty="0" smtClean="0"/>
              <a:t> - </a:t>
            </a:r>
            <a:r>
              <a:rPr lang="en-CA" dirty="0" err="1" smtClean="0"/>
              <a:t>pratique</a:t>
            </a:r>
            <a:r>
              <a:rPr lang="en-CA" dirty="0" smtClean="0"/>
              <a:t> -  15h20-17h00</a:t>
            </a:r>
          </a:p>
        </p:txBody>
      </p:sp>
    </p:spTree>
    <p:extLst>
      <p:ext uri="{BB962C8B-B14F-4D97-AF65-F5344CB8AC3E}">
        <p14:creationId xmlns:p14="http://schemas.microsoft.com/office/powerpoint/2010/main" val="658603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CA" dirty="0" smtClean="0"/>
              <a:t>Team Bain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mardi</a:t>
            </a:r>
            <a:r>
              <a:rPr lang="en-CA" dirty="0" smtClean="0"/>
              <a:t> – </a:t>
            </a:r>
            <a:r>
              <a:rPr lang="en-CA" dirty="0" err="1" smtClean="0"/>
              <a:t>jeu</a:t>
            </a:r>
            <a:r>
              <a:rPr lang="en-CA" dirty="0" smtClean="0"/>
              <a:t> – 16h15 – South Pointe</a:t>
            </a:r>
          </a:p>
          <a:p>
            <a:r>
              <a:rPr lang="en-CA" dirty="0" err="1" smtClean="0"/>
              <a:t>Jeudi</a:t>
            </a:r>
            <a:r>
              <a:rPr lang="en-CA" dirty="0" smtClean="0"/>
              <a:t> –</a:t>
            </a:r>
            <a:r>
              <a:rPr lang="en-CA" dirty="0" err="1" smtClean="0"/>
              <a:t>pratique</a:t>
            </a:r>
            <a:r>
              <a:rPr lang="en-CA" dirty="0" smtClean="0"/>
              <a:t> </a:t>
            </a:r>
            <a:r>
              <a:rPr lang="en-CA" smtClean="0"/>
              <a:t>– </a:t>
            </a:r>
            <a:r>
              <a:rPr lang="en-CA" smtClean="0"/>
              <a:t>11h50-12h30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277324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pPr algn="ctr"/>
            <a:r>
              <a:rPr lang="en-CA" dirty="0" smtClean="0"/>
              <a:t>Team Bergin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</a:t>
            </a:r>
            <a:r>
              <a:rPr lang="en-CA" dirty="0" err="1" smtClean="0"/>
              <a:t>tournoi</a:t>
            </a:r>
            <a:r>
              <a:rPr lang="en-CA" dirty="0" smtClean="0"/>
              <a:t> – </a:t>
            </a:r>
            <a:r>
              <a:rPr lang="en-CA" dirty="0" err="1" smtClean="0"/>
              <a:t>Charleswood</a:t>
            </a:r>
            <a:r>
              <a:rPr lang="en-CA" dirty="0" smtClean="0"/>
              <a:t> – 16h45-18h10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7894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Team Duhame</a:t>
            </a:r>
            <a:r>
              <a:rPr lang="en-CA" dirty="0"/>
              <a:t>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</a:t>
            </a:r>
            <a:r>
              <a:rPr lang="en-CA" dirty="0" err="1" smtClean="0"/>
              <a:t>pratique</a:t>
            </a:r>
            <a:r>
              <a:rPr lang="en-CA" dirty="0" smtClean="0"/>
              <a:t> – 11h50-12h30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3641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- </a:t>
            </a:r>
            <a:r>
              <a:rPr lang="en-CA" dirty="0" err="1" smtClean="0"/>
              <a:t>Interieur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</a:t>
            </a:r>
            <a:r>
              <a:rPr lang="en-CA" dirty="0"/>
              <a:t>15h20-16h– </a:t>
            </a:r>
            <a:r>
              <a:rPr lang="en-CA" dirty="0" smtClean="0"/>
              <a:t>les lances et les </a:t>
            </a:r>
            <a:r>
              <a:rPr lang="en-CA" dirty="0" err="1" smtClean="0"/>
              <a:t>sauts</a:t>
            </a:r>
            <a:endParaRPr lang="en-CA" dirty="0" smtClean="0"/>
          </a:p>
          <a:p>
            <a:r>
              <a:rPr lang="en-CA" dirty="0" err="1" smtClean="0"/>
              <a:t>mercredi</a:t>
            </a:r>
            <a:r>
              <a:rPr lang="en-CA" dirty="0" smtClean="0"/>
              <a:t> </a:t>
            </a:r>
            <a:r>
              <a:rPr lang="en-CA" dirty="0"/>
              <a:t>– 11h50-12h30– </a:t>
            </a:r>
            <a:r>
              <a:rPr lang="en-CA" dirty="0" smtClean="0"/>
              <a:t>les </a:t>
            </a:r>
            <a:r>
              <a:rPr lang="en-CA" dirty="0" err="1" smtClean="0"/>
              <a:t>haies</a:t>
            </a: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1834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en-CA" dirty="0" smtClean="0"/>
              <a:t>5/6 </a:t>
            </a:r>
            <a:r>
              <a:rPr lang="en-CA" dirty="0" err="1" smtClean="0"/>
              <a:t>ballon</a:t>
            </a:r>
            <a:r>
              <a:rPr lang="en-CA" dirty="0" smtClean="0"/>
              <a:t> panier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Filles</a:t>
            </a:r>
            <a:r>
              <a:rPr lang="en-CA" dirty="0" smtClean="0"/>
              <a:t> –</a:t>
            </a:r>
            <a:r>
              <a:rPr lang="en-CA" dirty="0" err="1" smtClean="0"/>
              <a:t>jeudi</a:t>
            </a:r>
            <a:r>
              <a:rPr lang="en-CA" dirty="0" smtClean="0"/>
              <a:t> – 11h50-12h30</a:t>
            </a:r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– 4 mars</a:t>
            </a:r>
          </a:p>
          <a:p>
            <a:pPr marL="457200" lvl="1" indent="0">
              <a:buNone/>
            </a:pPr>
            <a:endParaRPr lang="en-CA" dirty="0"/>
          </a:p>
          <a:p>
            <a:r>
              <a:rPr lang="en-CA" dirty="0" err="1" smtClean="0"/>
              <a:t>garçons</a:t>
            </a:r>
            <a:r>
              <a:rPr lang="en-CA" dirty="0" smtClean="0"/>
              <a:t> – </a:t>
            </a:r>
            <a:r>
              <a:rPr lang="en-CA" smtClean="0"/>
              <a:t>vendredi </a:t>
            </a:r>
            <a:r>
              <a:rPr lang="en-CA" dirty="0" smtClean="0"/>
              <a:t>– 11h50-12h30</a:t>
            </a:r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– le 7 mars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04681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4739</TotalTime>
  <Words>127</Words>
  <Application>Microsoft Office PowerPoint</Application>
  <PresentationFormat>Widescreen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Les sports</vt:lpstr>
      <vt:lpstr>Les intramuraux</vt:lpstr>
      <vt:lpstr>La dirigeance</vt:lpstr>
      <vt:lpstr>Team Pauley</vt:lpstr>
      <vt:lpstr>Team Bain</vt:lpstr>
      <vt:lpstr>Team Bergin</vt:lpstr>
      <vt:lpstr>Team Duhamel</vt:lpstr>
      <vt:lpstr>Piste et Pelouse - Interieur</vt:lpstr>
      <vt:lpstr>5/6 ballon panier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57</cp:revision>
  <dcterms:created xsi:type="dcterms:W3CDTF">2016-09-08T17:01:23Z</dcterms:created>
  <dcterms:modified xsi:type="dcterms:W3CDTF">2019-02-21T15:14:32Z</dcterms:modified>
</cp:coreProperties>
</file>