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59"/>
            <p14:sldId id="261"/>
            <p14:sldId id="262"/>
            <p14:sldId id="263"/>
            <p14:sldId id="264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24-28 </a:t>
            </a:r>
            <a:r>
              <a:rPr lang="en-US" dirty="0" err="1" smtClean="0"/>
              <a:t>septembre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,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r>
              <a:rPr lang="en-US" dirty="0" smtClean="0"/>
              <a:t>– DODGEBALL!!! </a:t>
            </a:r>
          </a:p>
          <a:p>
            <a:r>
              <a:rPr lang="en-US" dirty="0" err="1" smtClean="0"/>
              <a:t>vérifiez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Reunion – </a:t>
            </a:r>
            <a:r>
              <a:rPr lang="en-CA" dirty="0" err="1" smtClean="0"/>
              <a:t>jeudi</a:t>
            </a:r>
            <a:r>
              <a:rPr lang="en-CA" dirty="0" smtClean="0"/>
              <a:t> – 11h50</a:t>
            </a:r>
          </a:p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Mardi – </a:t>
            </a:r>
            <a:r>
              <a:rPr lang="en-US" dirty="0" smtClean="0"/>
              <a:t>15h20-17h00</a:t>
            </a:r>
          </a:p>
          <a:p>
            <a:endParaRPr lang="en-US" dirty="0"/>
          </a:p>
          <a:p>
            <a:r>
              <a:rPr lang="en-US" dirty="0" err="1" smtClean="0"/>
              <a:t>Tournoi</a:t>
            </a:r>
            <a:r>
              <a:rPr lang="en-US" dirty="0" smtClean="0"/>
              <a:t> – </a:t>
            </a:r>
            <a:r>
              <a:rPr lang="en-US" dirty="0" err="1" smtClean="0"/>
              <a:t>Charleswood</a:t>
            </a:r>
            <a:r>
              <a:rPr lang="en-US" smtClean="0"/>
              <a:t> – 16h45-21h00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/>
              <a:t> –</a:t>
            </a:r>
            <a:r>
              <a:rPr lang="en-CA" dirty="0" smtClean="0"/>
              <a:t>15h20-17h00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– 15h20-17h00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La course du fond – les </a:t>
            </a:r>
            <a:r>
              <a:rPr lang="en-US" dirty="0" err="1" smtClean="0"/>
              <a:t>entraînements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 -11h50-12h30</a:t>
            </a:r>
          </a:p>
          <a:p>
            <a:r>
              <a:rPr lang="en-US" dirty="0" err="1" smtClean="0"/>
              <a:t>mardi</a:t>
            </a:r>
            <a:r>
              <a:rPr lang="en-US" dirty="0" smtClean="0"/>
              <a:t>- 15h30-15h50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 – </a:t>
            </a:r>
            <a:r>
              <a:rPr lang="en-US" dirty="0"/>
              <a:t>15h30-15h50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407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83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B2</vt:lpstr>
      <vt:lpstr>Team Duhamel</vt:lpstr>
      <vt:lpstr>Team Sartoris</vt:lpstr>
      <vt:lpstr>Team Pauley</vt:lpstr>
      <vt:lpstr>Team Torz/Holowachuk</vt:lpstr>
      <vt:lpstr>La course du fond – les entraînements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15</cp:revision>
  <dcterms:created xsi:type="dcterms:W3CDTF">2016-09-08T17:01:23Z</dcterms:created>
  <dcterms:modified xsi:type="dcterms:W3CDTF">2018-09-24T13:31:43Z</dcterms:modified>
</cp:coreProperties>
</file>