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3-7 </a:t>
            </a:r>
            <a:r>
              <a:rPr lang="en-US" dirty="0" err="1" smtClean="0"/>
              <a:t>juin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Fini</a:t>
            </a:r>
            <a:r>
              <a:rPr lang="en-US" dirty="0" smtClean="0"/>
              <a:t>! Merci!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Beach VB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et </a:t>
            </a:r>
            <a:r>
              <a:rPr lang="en-CA" dirty="0" err="1" smtClean="0"/>
              <a:t>jeudi</a:t>
            </a:r>
            <a:r>
              <a:rPr lang="en-CA" dirty="0" smtClean="0"/>
              <a:t>– 11h50-12h30</a:t>
            </a:r>
          </a:p>
          <a:p>
            <a:r>
              <a:rPr lang="en-CA" dirty="0" err="1" smtClean="0"/>
              <a:t>Jeux</a:t>
            </a:r>
            <a:r>
              <a:rPr lang="en-CA" dirty="0" smtClean="0"/>
              <a:t> – </a:t>
            </a:r>
            <a:r>
              <a:rPr lang="en-CA" dirty="0" err="1" smtClean="0"/>
              <a:t>vendredi</a:t>
            </a:r>
            <a:r>
              <a:rPr lang="en-CA" dirty="0" smtClean="0"/>
              <a:t> – </a:t>
            </a:r>
            <a:r>
              <a:rPr lang="en-CA" dirty="0" err="1" smtClean="0"/>
              <a:t>toute</a:t>
            </a:r>
            <a:r>
              <a:rPr lang="en-CA" dirty="0" smtClean="0"/>
              <a:t> la </a:t>
            </a:r>
            <a:r>
              <a:rPr lang="en-CA" dirty="0" err="1" smtClean="0"/>
              <a:t>journee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37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–les </a:t>
            </a:r>
            <a:r>
              <a:rPr lang="en-CA" dirty="0" err="1" smtClean="0"/>
              <a:t>haies</a:t>
            </a:r>
            <a:r>
              <a:rPr lang="en-CA" dirty="0" smtClean="0"/>
              <a:t> et </a:t>
            </a:r>
            <a:r>
              <a:rPr lang="en-CA" dirty="0" err="1" smtClean="0"/>
              <a:t>saut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hauteur– 11h50-12h30</a:t>
            </a:r>
          </a:p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les lances et les courses– 15h20-16h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4781</TotalTime>
  <Words>51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sports</vt:lpstr>
      <vt:lpstr>La dirigeance</vt:lpstr>
      <vt:lpstr>Beach VB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78</cp:revision>
  <dcterms:created xsi:type="dcterms:W3CDTF">2016-09-08T17:01:23Z</dcterms:created>
  <dcterms:modified xsi:type="dcterms:W3CDTF">2019-05-08T17:52:16Z</dcterms:modified>
</cp:coreProperties>
</file>