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0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22-26 </a:t>
            </a:r>
            <a:r>
              <a:rPr lang="en-US" dirty="0" err="1" smtClean="0"/>
              <a:t>octobre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soccer </a:t>
            </a:r>
            <a:r>
              <a:rPr lang="en-US" dirty="0" err="1" smtClean="0"/>
              <a:t>va</a:t>
            </a:r>
            <a:r>
              <a:rPr lang="en-US" dirty="0" smtClean="0"/>
              <a:t> commencer la </a:t>
            </a:r>
            <a:r>
              <a:rPr lang="en-US" dirty="0" err="1" smtClean="0"/>
              <a:t>semaine</a:t>
            </a:r>
            <a:r>
              <a:rPr lang="en-US" dirty="0" smtClean="0"/>
              <a:t> </a:t>
            </a:r>
            <a:r>
              <a:rPr lang="en-US" dirty="0" err="1" smtClean="0"/>
              <a:t>prochaine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Mercredi</a:t>
            </a:r>
            <a:r>
              <a:rPr lang="en-US" dirty="0" smtClean="0"/>
              <a:t> – dodgeball – profs </a:t>
            </a:r>
            <a:r>
              <a:rPr lang="en-US" dirty="0" err="1" smtClean="0"/>
              <a:t>contre</a:t>
            </a:r>
            <a:r>
              <a:rPr lang="en-US" dirty="0" smtClean="0"/>
              <a:t> les champions!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 – les </a:t>
            </a:r>
            <a:r>
              <a:rPr lang="en-CA" dirty="0" err="1" smtClean="0"/>
              <a:t>jours</a:t>
            </a:r>
            <a:r>
              <a:rPr lang="en-CA" dirty="0" smtClean="0"/>
              <a:t> 2 -11h50-12h30– </a:t>
            </a:r>
            <a:r>
              <a:rPr lang="en-CA" dirty="0" err="1" smtClean="0"/>
              <a:t>vendredi</a:t>
            </a:r>
            <a:endParaRPr lang="en-CA" dirty="0" smtClean="0"/>
          </a:p>
          <a:p>
            <a:r>
              <a:rPr lang="en-CA" dirty="0" smtClean="0"/>
              <a:t>Les garcons – les </a:t>
            </a:r>
            <a:r>
              <a:rPr lang="en-CA" dirty="0" err="1" smtClean="0"/>
              <a:t>jours</a:t>
            </a:r>
            <a:r>
              <a:rPr lang="en-CA" dirty="0" smtClean="0"/>
              <a:t> 3 – 11h50-12h30- </a:t>
            </a:r>
            <a:r>
              <a:rPr lang="en-CA" dirty="0" err="1" smtClean="0"/>
              <a:t>lundi</a:t>
            </a:r>
            <a:r>
              <a:rPr lang="en-CA" dirty="0" smtClean="0"/>
              <a:t> de la </a:t>
            </a:r>
            <a:r>
              <a:rPr lang="en-CA" dirty="0" err="1" smtClean="0"/>
              <a:t>semaine</a:t>
            </a:r>
            <a:r>
              <a:rPr lang="en-CA" dirty="0" smtClean="0"/>
              <a:t> </a:t>
            </a:r>
            <a:r>
              <a:rPr lang="en-CA" dirty="0" err="1" smtClean="0"/>
              <a:t>prochaine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Garcons – </a:t>
            </a:r>
            <a:r>
              <a:rPr lang="en-CA" b="1" dirty="0" err="1" smtClean="0"/>
              <a:t>tournoi</a:t>
            </a:r>
            <a:r>
              <a:rPr lang="en-CA" dirty="0" smtClean="0"/>
              <a:t> – le 29 </a:t>
            </a:r>
            <a:r>
              <a:rPr lang="en-CA" dirty="0" err="1" smtClean="0"/>
              <a:t>oct</a:t>
            </a:r>
            <a:r>
              <a:rPr lang="en-CA" dirty="0" smtClean="0"/>
              <a:t> – EVA – 4-7pm</a:t>
            </a:r>
          </a:p>
          <a:p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b="1" dirty="0" err="1" smtClean="0"/>
              <a:t>tournoi</a:t>
            </a:r>
            <a:r>
              <a:rPr lang="en-CA" dirty="0" smtClean="0"/>
              <a:t> – le 30 </a:t>
            </a:r>
            <a:r>
              <a:rPr lang="en-CA" dirty="0" err="1" smtClean="0"/>
              <a:t>oct</a:t>
            </a:r>
            <a:r>
              <a:rPr lang="en-CA" dirty="0" smtClean="0"/>
              <a:t> – EVA – 4-7pm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</a:t>
            </a:r>
            <a:r>
              <a:rPr lang="en-CA" dirty="0" smtClean="0"/>
              <a:t>blanc</a:t>
            </a:r>
          </a:p>
          <a:p>
            <a:r>
              <a:rPr lang="en-CA" dirty="0" smtClean="0"/>
              <a:t>Reunion - </a:t>
            </a:r>
            <a:r>
              <a:rPr lang="en-CA" dirty="0" err="1" smtClean="0"/>
              <a:t>jeudi</a:t>
            </a:r>
            <a:r>
              <a:rPr lang="en-CA" dirty="0" smtClean="0"/>
              <a:t> – 11h50-12h30 - </a:t>
            </a:r>
            <a:r>
              <a:rPr lang="en-CA" dirty="0" err="1" smtClean="0"/>
              <a:t>gymnase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jeudi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11h50-12h30 </a:t>
            </a:r>
            <a:r>
              <a:rPr lang="en-US" dirty="0" smtClean="0"/>
              <a:t>– </a:t>
            </a:r>
            <a:r>
              <a:rPr lang="en-US" dirty="0" err="1" smtClean="0"/>
              <a:t>pratique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mardi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11h50-21h30 </a:t>
            </a:r>
            <a:r>
              <a:rPr lang="en-US" dirty="0" smtClean="0"/>
              <a:t>– </a:t>
            </a:r>
            <a:r>
              <a:rPr lang="en-US" dirty="0" err="1" smtClean="0"/>
              <a:t>pratique</a:t>
            </a:r>
            <a:endParaRPr lang="en-US" dirty="0" smtClean="0"/>
          </a:p>
          <a:p>
            <a:r>
              <a:rPr lang="en-US" dirty="0" smtClean="0"/>
              <a:t>Mardi – </a:t>
            </a:r>
            <a:r>
              <a:rPr lang="en-US" dirty="0" err="1" smtClean="0"/>
              <a:t>tournoi</a:t>
            </a:r>
            <a:r>
              <a:rPr lang="en-US" dirty="0" smtClean="0"/>
              <a:t> – EVA – 16h-21h</a:t>
            </a:r>
            <a:endParaRPr lang="en-US" dirty="0" smtClean="0"/>
          </a:p>
          <a:p>
            <a:r>
              <a:rPr lang="en-US" dirty="0" err="1" smtClean="0"/>
              <a:t>Jeudi</a:t>
            </a:r>
            <a:r>
              <a:rPr lang="en-US" dirty="0" smtClean="0"/>
              <a:t> – 16h et </a:t>
            </a:r>
            <a:r>
              <a:rPr lang="en-US" dirty="0" smtClean="0"/>
              <a:t>17h </a:t>
            </a:r>
            <a:r>
              <a:rPr lang="en-US" dirty="0" smtClean="0"/>
              <a:t>– </a:t>
            </a:r>
            <a:r>
              <a:rPr lang="en-US" dirty="0" err="1" smtClean="0"/>
              <a:t>jeu</a:t>
            </a:r>
            <a:r>
              <a:rPr lang="en-US" dirty="0" smtClean="0"/>
              <a:t> – </a:t>
            </a:r>
            <a:r>
              <a:rPr lang="en-US" dirty="0" smtClean="0"/>
              <a:t>River West Park (avec </a:t>
            </a:r>
            <a:r>
              <a:rPr lang="en-US" dirty="0" err="1" smtClean="0"/>
              <a:t>Mme</a:t>
            </a:r>
            <a:r>
              <a:rPr lang="en-US" dirty="0" smtClean="0"/>
              <a:t> Bain)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smtClean="0"/>
              <a:t>11h50-12h30 </a:t>
            </a:r>
            <a:r>
              <a:rPr lang="en-CA" dirty="0" smtClean="0"/>
              <a:t>–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smtClean="0"/>
              <a:t>Mardi – </a:t>
            </a:r>
            <a:r>
              <a:rPr lang="en-CA" dirty="0" err="1" smtClean="0"/>
              <a:t>tournoi</a:t>
            </a:r>
            <a:r>
              <a:rPr lang="en-CA" dirty="0" smtClean="0"/>
              <a:t> – 16h-? - TBD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/>
              <a:t>lundi</a:t>
            </a:r>
            <a:r>
              <a:rPr lang="en-CA" dirty="0"/>
              <a:t> – 11h50-12h30 – </a:t>
            </a:r>
            <a:r>
              <a:rPr lang="en-CA" dirty="0" err="1"/>
              <a:t>pratique</a:t>
            </a:r>
            <a:endParaRPr lang="en-CA" dirty="0"/>
          </a:p>
          <a:p>
            <a:r>
              <a:rPr lang="en-CA" dirty="0"/>
              <a:t>Mardi – </a:t>
            </a:r>
            <a:r>
              <a:rPr lang="en-CA" dirty="0" err="1"/>
              <a:t>tournoi</a:t>
            </a:r>
            <a:r>
              <a:rPr lang="en-CA" dirty="0"/>
              <a:t> – 16h-? </a:t>
            </a:r>
            <a:r>
              <a:rPr lang="en-CA" dirty="0" smtClean="0"/>
              <a:t>– TBD</a:t>
            </a:r>
          </a:p>
          <a:p>
            <a:r>
              <a:rPr lang="en-CA" b="1" dirty="0" err="1" smtClean="0"/>
              <a:t>Samedi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Hedges Middle School – </a:t>
            </a:r>
            <a:r>
              <a:rPr lang="en-CA" dirty="0" err="1" smtClean="0"/>
              <a:t>horaire</a:t>
            </a:r>
            <a:r>
              <a:rPr lang="en-CA" dirty="0" smtClean="0"/>
              <a:t> sur le blog!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15h20-17h00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EVA – 16h00-21h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181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5/6 ballon volant</vt:lpstr>
      <vt:lpstr>La dirigeance</vt:lpstr>
      <vt:lpstr>Team B2</vt:lpstr>
      <vt:lpstr>Team Duhamel</vt:lpstr>
      <vt:lpstr>Team Sartoris</vt:lpstr>
      <vt:lpstr>Team Pauley</vt:lpstr>
      <vt:lpstr>Team Torz/Holowachuk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22</cp:revision>
  <dcterms:created xsi:type="dcterms:W3CDTF">2016-09-08T17:01:23Z</dcterms:created>
  <dcterms:modified xsi:type="dcterms:W3CDTF">2018-10-18T14:38:44Z</dcterms:modified>
</cp:coreProperties>
</file>