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21-25 </a:t>
            </a:r>
            <a:r>
              <a:rPr lang="en-US" dirty="0" err="1" smtClean="0"/>
              <a:t>jan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– </a:t>
            </a:r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mercredi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r>
              <a:rPr lang="en-US" dirty="0" err="1" smtClean="0"/>
              <a:t>Réunion</a:t>
            </a:r>
            <a:r>
              <a:rPr lang="en-US" dirty="0" smtClean="0"/>
              <a:t> le 31 </a:t>
            </a:r>
            <a:r>
              <a:rPr lang="en-US" dirty="0" err="1" smtClean="0"/>
              <a:t>janvier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Westdale</a:t>
            </a:r>
            <a:r>
              <a:rPr lang="en-CA" dirty="0" smtClean="0"/>
              <a:t> – 17h30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 -  15h20-16h30</a:t>
            </a:r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15h20-16h30 –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HGI – 16h15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/</a:t>
            </a:r>
            <a:r>
              <a:rPr lang="en-CA" dirty="0" err="1" smtClean="0"/>
              <a:t>Samedi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Hedges Middle School</a:t>
            </a:r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15h30-16h30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Grey Academy – 17h30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b="1" dirty="0" smtClean="0"/>
              <a:t>11h30-11h50</a:t>
            </a:r>
            <a:r>
              <a:rPr lang="en-CA" dirty="0" smtClean="0"/>
              <a:t> – 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15h20-16h – les  </a:t>
            </a:r>
            <a:r>
              <a:rPr lang="en-CA" dirty="0" err="1" smtClean="0"/>
              <a:t>sauts</a:t>
            </a:r>
            <a:r>
              <a:rPr lang="en-CA" dirty="0" smtClean="0"/>
              <a:t> (pas hauteur) et les lances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11h50-12h30 </a:t>
            </a:r>
            <a:r>
              <a:rPr lang="en-CA" dirty="0"/>
              <a:t>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r>
              <a:rPr lang="en-CA" dirty="0" smtClean="0"/>
              <a:t> </a:t>
            </a:r>
            <a:r>
              <a:rPr lang="en-CA" smtClean="0"/>
              <a:t>- corridor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-</a:t>
            </a:r>
            <a:r>
              <a:rPr lang="en-CA" dirty="0" smtClean="0"/>
              <a:t>11h50-12h30 </a:t>
            </a:r>
            <a:r>
              <a:rPr lang="en-CA" dirty="0" smtClean="0"/>
              <a:t>– les </a:t>
            </a:r>
            <a:r>
              <a:rPr lang="en-CA" dirty="0" err="1" smtClean="0"/>
              <a:t>relais</a:t>
            </a:r>
            <a:r>
              <a:rPr lang="en-CA" dirty="0" smtClean="0"/>
              <a:t> - corridor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filles</a:t>
            </a:r>
            <a:r>
              <a:rPr lang="en-CA" dirty="0" smtClean="0"/>
              <a:t> 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vendredi</a:t>
            </a:r>
            <a:r>
              <a:rPr lang="en-CA" dirty="0" smtClean="0"/>
              <a:t> – </a:t>
            </a:r>
            <a:r>
              <a:rPr lang="en-CA" dirty="0" err="1" smtClean="0"/>
              <a:t>garçons</a:t>
            </a:r>
            <a:r>
              <a:rPr lang="en-CA" dirty="0" smtClean="0"/>
              <a:t> - 11h50-12h30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smtClean="0"/>
              <a:t> – le 7 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</TotalTime>
  <Words>154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48</cp:revision>
  <dcterms:created xsi:type="dcterms:W3CDTF">2016-09-08T17:01:23Z</dcterms:created>
  <dcterms:modified xsi:type="dcterms:W3CDTF">2019-01-17T15:48:37Z</dcterms:modified>
</cp:coreProperties>
</file>