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4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20DA8E0-92ED-474D-A325-1FD047C17FE2}">
          <p14:sldIdLst>
            <p14:sldId id="256"/>
            <p14:sldId id="260"/>
            <p14:sldId id="274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C808"/>
    <a:srgbClr val="9999FF"/>
    <a:srgbClr val="FF6699"/>
    <a:srgbClr val="6D45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2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3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924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2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27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2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2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445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88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7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C3930-4828-4541-855A-DD4B48FFE49B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E166-F68C-44CC-AB74-C86DA623A4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 sports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semaine</a:t>
            </a:r>
            <a:r>
              <a:rPr lang="en-US" dirty="0" smtClean="0"/>
              <a:t> </a:t>
            </a:r>
            <a:r>
              <a:rPr lang="en-US" smtClean="0"/>
              <a:t>du </a:t>
            </a:r>
            <a:r>
              <a:rPr lang="en-US" smtClean="0"/>
              <a:t>21-24 </a:t>
            </a:r>
            <a:r>
              <a:rPr lang="en-US" dirty="0" err="1" smtClean="0"/>
              <a:t>mai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55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/>
          </a:solidFill>
        </p:spPr>
        <p:txBody>
          <a:bodyPr/>
          <a:lstStyle/>
          <a:p>
            <a:pPr algn="ctr"/>
            <a:r>
              <a:rPr lang="en-CA" dirty="0" smtClean="0"/>
              <a:t>La </a:t>
            </a:r>
            <a:r>
              <a:rPr lang="en-CA" dirty="0" err="1" smtClean="0"/>
              <a:t>dirigeance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Voir</a:t>
            </a:r>
            <a:r>
              <a:rPr lang="en-US" dirty="0" smtClean="0"/>
              <a:t> </a:t>
            </a:r>
            <a:r>
              <a:rPr lang="en-US" dirty="0" err="1" smtClean="0"/>
              <a:t>l’horaire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007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CA" dirty="0" smtClean="0"/>
              <a:t>Beach VB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Mardi, </a:t>
            </a:r>
            <a:r>
              <a:rPr lang="en-CA" dirty="0" err="1" smtClean="0"/>
              <a:t>mercredi</a:t>
            </a:r>
            <a:r>
              <a:rPr lang="en-CA" dirty="0" smtClean="0"/>
              <a:t>, </a:t>
            </a:r>
            <a:r>
              <a:rPr lang="en-CA" dirty="0" err="1" smtClean="0"/>
              <a:t>jeudi</a:t>
            </a:r>
            <a:r>
              <a:rPr lang="en-CA" dirty="0" smtClean="0"/>
              <a:t> – 11h50-12h30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375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5AC808"/>
          </a:solidFill>
        </p:spPr>
        <p:txBody>
          <a:bodyPr/>
          <a:lstStyle/>
          <a:p>
            <a:pPr algn="ctr"/>
            <a:r>
              <a:rPr lang="en-CA" dirty="0" err="1" smtClean="0"/>
              <a:t>Piste</a:t>
            </a:r>
            <a:r>
              <a:rPr lang="en-CA" dirty="0" smtClean="0"/>
              <a:t> et </a:t>
            </a:r>
            <a:r>
              <a:rPr lang="en-CA" dirty="0" err="1" smtClean="0"/>
              <a:t>Pelouse</a:t>
            </a:r>
            <a:r>
              <a:rPr lang="en-CA" dirty="0" smtClean="0"/>
              <a:t> à </a:t>
            </a:r>
            <a:r>
              <a:rPr lang="en-CA" dirty="0" err="1" smtClean="0"/>
              <a:t>l’exterieur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mardi</a:t>
            </a:r>
            <a:r>
              <a:rPr lang="en-CA" dirty="0" smtClean="0"/>
              <a:t> -les lances– 15h20-16h</a:t>
            </a:r>
          </a:p>
          <a:p>
            <a:r>
              <a:rPr lang="en-CA" dirty="0" err="1" smtClean="0"/>
              <a:t>mercredi</a:t>
            </a:r>
            <a:r>
              <a:rPr lang="en-CA" dirty="0" smtClean="0"/>
              <a:t> </a:t>
            </a:r>
            <a:r>
              <a:rPr lang="en-CA" dirty="0" smtClean="0"/>
              <a:t>– </a:t>
            </a:r>
            <a:r>
              <a:rPr lang="en-CA" dirty="0" smtClean="0"/>
              <a:t>les </a:t>
            </a:r>
            <a:r>
              <a:rPr lang="en-CA" dirty="0" err="1" smtClean="0"/>
              <a:t>sauts</a:t>
            </a:r>
            <a:r>
              <a:rPr lang="en-CA" dirty="0" smtClean="0"/>
              <a:t>– </a:t>
            </a:r>
            <a:r>
              <a:rPr lang="en-CA" dirty="0" smtClean="0"/>
              <a:t>15h20-16h</a:t>
            </a:r>
          </a:p>
          <a:p>
            <a:r>
              <a:rPr lang="en-CA" dirty="0" err="1"/>
              <a:t>Jeudi</a:t>
            </a:r>
            <a:r>
              <a:rPr lang="en-CA" dirty="0"/>
              <a:t> – les </a:t>
            </a:r>
            <a:r>
              <a:rPr lang="en-CA" dirty="0" smtClean="0"/>
              <a:t>courses– 15h20-16h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– </a:t>
            </a:r>
            <a:r>
              <a:rPr lang="en-CA" dirty="0" err="1" smtClean="0"/>
              <a:t>saut</a:t>
            </a:r>
            <a:r>
              <a:rPr lang="en-CA" dirty="0" smtClean="0"/>
              <a:t> </a:t>
            </a:r>
            <a:r>
              <a:rPr lang="en-CA" dirty="0" err="1" smtClean="0"/>
              <a:t>en</a:t>
            </a:r>
            <a:r>
              <a:rPr lang="en-CA" dirty="0" smtClean="0"/>
              <a:t> hauteur – 11h50-12h30</a:t>
            </a:r>
          </a:p>
          <a:p>
            <a:r>
              <a:rPr lang="en-CA" dirty="0" err="1" smtClean="0"/>
              <a:t>vendredi</a:t>
            </a:r>
            <a:r>
              <a:rPr lang="en-CA" dirty="0" smtClean="0"/>
              <a:t> </a:t>
            </a:r>
            <a:r>
              <a:rPr lang="en-CA" dirty="0"/>
              <a:t>– les </a:t>
            </a:r>
            <a:r>
              <a:rPr lang="en-CA" dirty="0" err="1" smtClean="0"/>
              <a:t>haies</a:t>
            </a:r>
            <a:r>
              <a:rPr lang="en-CA" dirty="0" smtClean="0"/>
              <a:t>– </a:t>
            </a:r>
            <a:r>
              <a:rPr lang="en-CA" dirty="0"/>
              <a:t>15h20-16h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2390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4779</TotalTime>
  <Words>56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Les sports</vt:lpstr>
      <vt:lpstr>La dirigeance</vt:lpstr>
      <vt:lpstr>Beach VB</vt:lpstr>
      <vt:lpstr>Piste et Pelouse à l’exterieur</vt:lpstr>
    </vt:vector>
  </TitlesOfParts>
  <Company>Pembina Trails School Division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sports</dc:title>
  <dc:creator>Leslie Duhamel</dc:creator>
  <cp:lastModifiedBy>Leslie Duhamel</cp:lastModifiedBy>
  <cp:revision>75</cp:revision>
  <dcterms:created xsi:type="dcterms:W3CDTF">2016-09-08T17:01:23Z</dcterms:created>
  <dcterms:modified xsi:type="dcterms:W3CDTF">2019-05-08T17:49:44Z</dcterms:modified>
</cp:coreProperties>
</file>