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8"/>
            <p14:sldId id="260"/>
            <p14:sldId id="259"/>
            <p14:sldId id="261"/>
            <p14:sldId id="262"/>
            <p14:sldId id="263"/>
            <p14:sldId id="264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19-23 </a:t>
            </a:r>
            <a:r>
              <a:rPr lang="en-US" dirty="0" err="1" smtClean="0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r>
              <a:rPr lang="en-CA" dirty="0" smtClean="0"/>
              <a:t> – </a:t>
            </a:r>
            <a:r>
              <a:rPr lang="en-CA" dirty="0" smtClean="0"/>
              <a:t>15h20-17h00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PLAYOFFS – </a:t>
            </a:r>
            <a:r>
              <a:rPr lang="en-CA" smtClean="0"/>
              <a:t>16h-Winnipeg Mennonite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/>
              <a:t>11h50-12h30  </a:t>
            </a:r>
            <a:r>
              <a:rPr lang="en-CA" dirty="0" smtClean="0"/>
              <a:t>– les lances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– 11h50-12h30 –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 </a:t>
            </a:r>
            <a:r>
              <a:rPr lang="en-CA" dirty="0"/>
              <a:t>- 15h30-16h –les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– 11h50-12h30 – </a:t>
            </a:r>
            <a:r>
              <a:rPr lang="en-CA" dirty="0" smtClean="0"/>
              <a:t>les </a:t>
            </a:r>
            <a:r>
              <a:rPr lang="en-CA" dirty="0" err="1" smtClean="0"/>
              <a:t>relais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Vendredi</a:t>
            </a:r>
            <a:r>
              <a:rPr lang="en-US" dirty="0" smtClean="0"/>
              <a:t> – le soccer</a:t>
            </a:r>
          </a:p>
          <a:p>
            <a:endParaRPr lang="en-US" dirty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r>
              <a:rPr lang="en-US" dirty="0" smtClean="0"/>
              <a:t> </a:t>
            </a:r>
            <a:r>
              <a:rPr lang="en-US" dirty="0" err="1" smtClean="0"/>
              <a:t>svp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– </a:t>
            </a:r>
            <a:r>
              <a:rPr lang="en-CA" dirty="0" err="1" smtClean="0"/>
              <a:t>mercredi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27 </a:t>
            </a:r>
            <a:r>
              <a:rPr lang="en-CA" dirty="0" err="1" smtClean="0"/>
              <a:t>nov</a:t>
            </a:r>
            <a:r>
              <a:rPr lang="en-CA" dirty="0" smtClean="0"/>
              <a:t> – 4-7pm- EVA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Les garcons – </a:t>
            </a:r>
            <a:r>
              <a:rPr lang="en-CA" dirty="0" err="1" smtClean="0"/>
              <a:t>jeudi</a:t>
            </a:r>
            <a:r>
              <a:rPr lang="en-CA" b="1" dirty="0" smtClean="0"/>
              <a:t> </a:t>
            </a:r>
            <a:r>
              <a:rPr lang="en-CA" dirty="0" smtClean="0"/>
              <a:t>– 11h50-12h30 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29 </a:t>
            </a:r>
            <a:r>
              <a:rPr lang="en-CA" dirty="0" err="1" smtClean="0"/>
              <a:t>nov</a:t>
            </a:r>
            <a:r>
              <a:rPr lang="en-CA" dirty="0" smtClean="0"/>
              <a:t> – 4-7pm - EVA</a:t>
            </a:r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REC and READ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 – 15h30-17h00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176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</a:p>
          <a:p>
            <a:endParaRPr lang="en-CA" dirty="0"/>
          </a:p>
          <a:p>
            <a:r>
              <a:rPr lang="en-CA" dirty="0" err="1"/>
              <a:t>Réunion</a:t>
            </a:r>
            <a:r>
              <a:rPr lang="en-CA" dirty="0"/>
              <a:t> </a:t>
            </a:r>
            <a:r>
              <a:rPr lang="en-CA" dirty="0" smtClean="0"/>
              <a:t>la </a:t>
            </a:r>
            <a:r>
              <a:rPr lang="en-CA" dirty="0" err="1" smtClean="0"/>
              <a:t>semaine</a:t>
            </a:r>
            <a:r>
              <a:rPr lang="en-CA" dirty="0" smtClean="0"/>
              <a:t> </a:t>
            </a:r>
            <a:r>
              <a:rPr lang="en-CA" dirty="0" err="1" smtClean="0"/>
              <a:t>prochaine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mardi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11h50-12h30</a:t>
            </a:r>
          </a:p>
          <a:p>
            <a:r>
              <a:rPr lang="en-US" dirty="0" err="1" smtClean="0"/>
              <a:t>mardi</a:t>
            </a:r>
            <a:r>
              <a:rPr lang="en-US" dirty="0" smtClean="0"/>
              <a:t> – </a:t>
            </a:r>
            <a:r>
              <a:rPr lang="en-US" dirty="0" err="1" smtClean="0"/>
              <a:t>jeu</a:t>
            </a:r>
            <a:r>
              <a:rPr lang="en-US" dirty="0" smtClean="0"/>
              <a:t> – </a:t>
            </a:r>
            <a:r>
              <a:rPr lang="en-US" dirty="0" smtClean="0"/>
              <a:t>16h-South Pointe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11h50-12h30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- </a:t>
            </a:r>
            <a:r>
              <a:rPr lang="en-US" dirty="0" smtClean="0"/>
              <a:t>PLAYOFFS – 16h-EVA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EVA – 16h-17h30</a:t>
            </a:r>
          </a:p>
          <a:p>
            <a:r>
              <a:rPr lang="en-CA" dirty="0" smtClean="0"/>
              <a:t>Bonne </a:t>
            </a:r>
            <a:r>
              <a:rPr lang="en-CA" dirty="0" err="1" smtClean="0"/>
              <a:t>saison</a:t>
            </a:r>
            <a:r>
              <a:rPr lang="en-CA" dirty="0" smtClean="0"/>
              <a:t>! On </a:t>
            </a:r>
            <a:r>
              <a:rPr lang="en-CA" dirty="0" err="1" smtClean="0"/>
              <a:t>va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un wind up </a:t>
            </a:r>
            <a:r>
              <a:rPr lang="en-CA" dirty="0" err="1" smtClean="0"/>
              <a:t>bientôt</a:t>
            </a:r>
            <a:r>
              <a:rPr lang="en-CA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err="1"/>
              <a:t>Lundi</a:t>
            </a:r>
            <a:r>
              <a:rPr lang="en-CA" dirty="0"/>
              <a:t> – </a:t>
            </a:r>
            <a:r>
              <a:rPr lang="en-CA" dirty="0" err="1"/>
              <a:t>tournoi</a:t>
            </a:r>
            <a:r>
              <a:rPr lang="en-CA" dirty="0"/>
              <a:t> – </a:t>
            </a:r>
            <a:r>
              <a:rPr lang="en-CA" dirty="0" err="1" smtClean="0"/>
              <a:t>AALeech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16h-18h</a:t>
            </a:r>
            <a:endParaRPr lang="en-CA" dirty="0"/>
          </a:p>
          <a:p>
            <a:r>
              <a:rPr lang="en-CA" dirty="0"/>
              <a:t>Bonne </a:t>
            </a:r>
            <a:r>
              <a:rPr lang="en-CA" dirty="0" err="1"/>
              <a:t>saison</a:t>
            </a:r>
            <a:r>
              <a:rPr lang="en-CA" dirty="0"/>
              <a:t>! On </a:t>
            </a:r>
            <a:r>
              <a:rPr lang="en-CA" dirty="0" err="1"/>
              <a:t>va</a:t>
            </a:r>
            <a:r>
              <a:rPr lang="en-CA" dirty="0"/>
              <a:t> </a:t>
            </a:r>
            <a:r>
              <a:rPr lang="en-CA" dirty="0" err="1"/>
              <a:t>avoir</a:t>
            </a:r>
            <a:r>
              <a:rPr lang="en-CA" dirty="0"/>
              <a:t> un wind up </a:t>
            </a:r>
            <a:r>
              <a:rPr lang="en-CA" dirty="0" err="1"/>
              <a:t>bientôt</a:t>
            </a:r>
            <a:r>
              <a:rPr lang="en-CA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216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Les sports</vt:lpstr>
      <vt:lpstr>Les intramuraux</vt:lpstr>
      <vt:lpstr>6 ballon volant</vt:lpstr>
      <vt:lpstr>REC and READ</vt:lpstr>
      <vt:lpstr>La dirigeance</vt:lpstr>
      <vt:lpstr>Team B2</vt:lpstr>
      <vt:lpstr>Team Duhamel</vt:lpstr>
      <vt:lpstr>Team Sartoris</vt:lpstr>
      <vt:lpstr>Team Pauley</vt:lpstr>
      <vt:lpstr>Team Torz/Holowachuk</vt:lpstr>
      <vt:lpstr>Piste et Pelouse - Interieur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36</cp:revision>
  <dcterms:created xsi:type="dcterms:W3CDTF">2016-09-08T17:01:23Z</dcterms:created>
  <dcterms:modified xsi:type="dcterms:W3CDTF">2018-11-19T16:24:37Z</dcterms:modified>
</cp:coreProperties>
</file>