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8" r:id="rId5"/>
    <p:sldId id="260" r:id="rId6"/>
    <p:sldId id="259" r:id="rId7"/>
    <p:sldId id="261" r:id="rId8"/>
    <p:sldId id="262" r:id="rId9"/>
    <p:sldId id="263" r:id="rId10"/>
    <p:sldId id="264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5"/>
            <p14:sldId id="268"/>
            <p14:sldId id="260"/>
            <p14:sldId id="259"/>
            <p14:sldId id="261"/>
            <p14:sldId id="262"/>
            <p14:sldId id="263"/>
            <p14:sldId id="264"/>
            <p14:sldId id="267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19-23 </a:t>
            </a:r>
            <a:r>
              <a:rPr lang="en-US" dirty="0" err="1" smtClean="0"/>
              <a:t>novembre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Team Torz/</a:t>
            </a:r>
            <a:r>
              <a:rPr lang="en-CA" dirty="0" err="1" smtClean="0"/>
              <a:t>Holowachuk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err="1" smtClean="0"/>
              <a:t>pratique</a:t>
            </a:r>
            <a:r>
              <a:rPr lang="en-CA" dirty="0" smtClean="0"/>
              <a:t> – </a:t>
            </a:r>
            <a:r>
              <a:rPr lang="en-CA" dirty="0" smtClean="0"/>
              <a:t>15h20-17h00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PLAYOFFS – </a:t>
            </a:r>
            <a:r>
              <a:rPr lang="en-CA" smtClean="0"/>
              <a:t>16h-Winnipeg Mennonite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300112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/>
              <a:t>11h50-12h30  </a:t>
            </a:r>
            <a:r>
              <a:rPr lang="en-CA" dirty="0" smtClean="0"/>
              <a:t>– les lances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– 11h50-12h30 – les </a:t>
            </a:r>
            <a:r>
              <a:rPr lang="en-CA" dirty="0" err="1" smtClean="0"/>
              <a:t>sauts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 </a:t>
            </a:r>
            <a:r>
              <a:rPr lang="en-CA" dirty="0"/>
              <a:t>- 15h30-16h –les </a:t>
            </a:r>
            <a:r>
              <a:rPr lang="en-CA" dirty="0" err="1" smtClean="0"/>
              <a:t>haies</a:t>
            </a:r>
            <a:endParaRPr lang="en-CA" dirty="0" smtClean="0"/>
          </a:p>
          <a:p>
            <a:r>
              <a:rPr lang="en-CA" dirty="0" err="1" smtClean="0"/>
              <a:t>jeudi</a:t>
            </a:r>
            <a:r>
              <a:rPr lang="en-CA" dirty="0" smtClean="0"/>
              <a:t> </a:t>
            </a:r>
            <a:r>
              <a:rPr lang="en-CA" dirty="0"/>
              <a:t>– 11h50-12h30 – </a:t>
            </a:r>
            <a:r>
              <a:rPr lang="en-CA" dirty="0" smtClean="0"/>
              <a:t>les </a:t>
            </a:r>
            <a:r>
              <a:rPr lang="en-CA" dirty="0" err="1" smtClean="0"/>
              <a:t>relais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CA" dirty="0" err="1" smtClean="0"/>
              <a:t>Waterpolo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Water polo practices at 9:00 – 10:00 am on Saturday mornings </a:t>
            </a:r>
            <a:r>
              <a:rPr lang="en-CA" dirty="0" smtClean="0"/>
              <a:t>until </a:t>
            </a:r>
            <a:r>
              <a:rPr lang="en-CA" dirty="0"/>
              <a:t>Dec 8, skipping Nov 10.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Games Sundays, starting Nov 4, until Dec 9, skipping Nov 11, from 10:00-5:00 – times and teams vary.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07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Vendredi</a:t>
            </a:r>
            <a:r>
              <a:rPr lang="en-US" dirty="0" smtClean="0"/>
              <a:t> – le soccer</a:t>
            </a:r>
          </a:p>
          <a:p>
            <a:endParaRPr lang="en-US" dirty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r>
              <a:rPr lang="en-US" dirty="0" smtClean="0"/>
              <a:t> </a:t>
            </a:r>
            <a:r>
              <a:rPr lang="en-US" dirty="0" err="1" smtClean="0"/>
              <a:t>svp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999FF"/>
          </a:solidFill>
        </p:spPr>
        <p:txBody>
          <a:bodyPr/>
          <a:lstStyle/>
          <a:p>
            <a:pPr algn="ctr"/>
            <a:r>
              <a:rPr lang="en-CA" dirty="0" smtClean="0"/>
              <a:t>6 </a:t>
            </a:r>
            <a:r>
              <a:rPr lang="en-CA" dirty="0" err="1" smtClean="0"/>
              <a:t>ballon</a:t>
            </a:r>
            <a:r>
              <a:rPr lang="en-CA" dirty="0" smtClean="0"/>
              <a:t> </a:t>
            </a:r>
            <a:r>
              <a:rPr lang="en-CA" dirty="0" err="1" smtClean="0"/>
              <a:t>volant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filles</a:t>
            </a:r>
            <a:r>
              <a:rPr lang="en-CA" dirty="0" smtClean="0"/>
              <a:t>– </a:t>
            </a:r>
            <a:r>
              <a:rPr lang="en-CA" dirty="0" err="1" smtClean="0"/>
              <a:t>mercredi</a:t>
            </a:r>
            <a:r>
              <a:rPr lang="en-CA" dirty="0" smtClean="0"/>
              <a:t> - </a:t>
            </a:r>
            <a:r>
              <a:rPr lang="en-CA" dirty="0" err="1" smtClean="0"/>
              <a:t>pratique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le 27 </a:t>
            </a:r>
            <a:r>
              <a:rPr lang="en-CA" dirty="0" err="1" smtClean="0"/>
              <a:t>nov</a:t>
            </a:r>
            <a:r>
              <a:rPr lang="en-CA" dirty="0" smtClean="0"/>
              <a:t> – 4-7pm- EVA</a:t>
            </a: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Les garcons – </a:t>
            </a:r>
            <a:r>
              <a:rPr lang="en-CA" dirty="0" err="1" smtClean="0"/>
              <a:t>jeudi</a:t>
            </a:r>
            <a:r>
              <a:rPr lang="en-CA" b="1" dirty="0" smtClean="0"/>
              <a:t> </a:t>
            </a:r>
            <a:r>
              <a:rPr lang="en-CA" dirty="0" smtClean="0"/>
              <a:t>– 11h50-12h30 </a:t>
            </a:r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le 29 </a:t>
            </a:r>
            <a:r>
              <a:rPr lang="en-CA" dirty="0" err="1" smtClean="0"/>
              <a:t>nov</a:t>
            </a:r>
            <a:r>
              <a:rPr lang="en-CA" dirty="0" smtClean="0"/>
              <a:t> – 4-7pm - EVA</a:t>
            </a:r>
          </a:p>
        </p:txBody>
      </p:sp>
    </p:spTree>
    <p:extLst>
      <p:ext uri="{BB962C8B-B14F-4D97-AF65-F5344CB8AC3E}">
        <p14:creationId xmlns:p14="http://schemas.microsoft.com/office/powerpoint/2010/main" val="381320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REC and READ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Vendredi</a:t>
            </a:r>
            <a:r>
              <a:rPr lang="en-CA" dirty="0" smtClean="0"/>
              <a:t> – 15h30-17h00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7176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Vérifiez</a:t>
            </a:r>
            <a:r>
              <a:rPr lang="en-CA" dirty="0" smtClean="0"/>
              <a:t> le tableau blanc</a:t>
            </a:r>
          </a:p>
          <a:p>
            <a:endParaRPr lang="en-CA" dirty="0"/>
          </a:p>
          <a:p>
            <a:r>
              <a:rPr lang="en-CA" dirty="0" err="1"/>
              <a:t>Réunion</a:t>
            </a:r>
            <a:r>
              <a:rPr lang="en-CA" dirty="0"/>
              <a:t> </a:t>
            </a:r>
            <a:r>
              <a:rPr lang="en-CA" dirty="0" smtClean="0"/>
              <a:t>la </a:t>
            </a:r>
            <a:r>
              <a:rPr lang="en-CA" dirty="0" err="1" smtClean="0"/>
              <a:t>semaine</a:t>
            </a:r>
            <a:r>
              <a:rPr lang="en-CA" dirty="0" smtClean="0"/>
              <a:t> </a:t>
            </a:r>
            <a:r>
              <a:rPr lang="en-CA" dirty="0" err="1" smtClean="0"/>
              <a:t>prochaine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/>
              <a:t>Team B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mardi</a:t>
            </a:r>
            <a:r>
              <a:rPr lang="en-US" dirty="0" smtClean="0"/>
              <a:t> – </a:t>
            </a:r>
            <a:r>
              <a:rPr lang="en-US" dirty="0" err="1" smtClean="0"/>
              <a:t>pratique</a:t>
            </a:r>
            <a:r>
              <a:rPr lang="en-US" dirty="0" smtClean="0"/>
              <a:t> – 11h50-12h30</a:t>
            </a:r>
          </a:p>
          <a:p>
            <a:r>
              <a:rPr lang="en-US" dirty="0" err="1" smtClean="0"/>
              <a:t>mardi</a:t>
            </a:r>
            <a:r>
              <a:rPr lang="en-US" dirty="0" smtClean="0"/>
              <a:t> – </a:t>
            </a:r>
            <a:r>
              <a:rPr lang="en-US" dirty="0" err="1" smtClean="0"/>
              <a:t>jeu</a:t>
            </a:r>
            <a:r>
              <a:rPr lang="en-US" dirty="0" smtClean="0"/>
              <a:t> – </a:t>
            </a:r>
            <a:r>
              <a:rPr lang="en-US" dirty="0" smtClean="0"/>
              <a:t>16h-South Pointe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Duhamel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lundi</a:t>
            </a:r>
            <a:r>
              <a:rPr lang="en-US" dirty="0" smtClean="0"/>
              <a:t> – </a:t>
            </a:r>
            <a:r>
              <a:rPr lang="en-US" dirty="0" err="1" smtClean="0"/>
              <a:t>pratique</a:t>
            </a:r>
            <a:r>
              <a:rPr lang="en-US" dirty="0" smtClean="0"/>
              <a:t> – 11h50-12h30</a:t>
            </a:r>
          </a:p>
          <a:p>
            <a:r>
              <a:rPr lang="en-US" dirty="0" err="1" smtClean="0"/>
              <a:t>Jeudi</a:t>
            </a:r>
            <a:r>
              <a:rPr lang="en-US" dirty="0" smtClean="0"/>
              <a:t>- </a:t>
            </a:r>
            <a:r>
              <a:rPr lang="en-US" dirty="0" smtClean="0"/>
              <a:t>PLAYOFFS – 16h-EVA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3326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Sartoris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err="1" smtClean="0"/>
              <a:t>tournoi</a:t>
            </a:r>
            <a:r>
              <a:rPr lang="en-CA" dirty="0" smtClean="0"/>
              <a:t> – EVA – 16h-17h30</a:t>
            </a:r>
          </a:p>
          <a:p>
            <a:r>
              <a:rPr lang="en-CA" dirty="0" smtClean="0"/>
              <a:t>Bonne </a:t>
            </a:r>
            <a:r>
              <a:rPr lang="en-CA" dirty="0" err="1" smtClean="0"/>
              <a:t>saison</a:t>
            </a:r>
            <a:r>
              <a:rPr lang="en-CA" dirty="0" smtClean="0"/>
              <a:t>! On </a:t>
            </a:r>
            <a:r>
              <a:rPr lang="en-CA" dirty="0" err="1" smtClean="0"/>
              <a:t>va</a:t>
            </a:r>
            <a:r>
              <a:rPr lang="en-CA" dirty="0" smtClean="0"/>
              <a:t> </a:t>
            </a:r>
            <a:r>
              <a:rPr lang="en-CA" dirty="0" err="1" smtClean="0"/>
              <a:t>avoir</a:t>
            </a:r>
            <a:r>
              <a:rPr lang="en-CA" dirty="0" smtClean="0"/>
              <a:t> un wind up </a:t>
            </a:r>
            <a:r>
              <a:rPr lang="en-CA" dirty="0" err="1" smtClean="0"/>
              <a:t>bientôt</a:t>
            </a:r>
            <a:r>
              <a:rPr lang="en-CA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03510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err="1"/>
              <a:t>Lundi</a:t>
            </a:r>
            <a:r>
              <a:rPr lang="en-CA" dirty="0"/>
              <a:t> – </a:t>
            </a:r>
            <a:r>
              <a:rPr lang="en-CA" dirty="0" err="1"/>
              <a:t>tournoi</a:t>
            </a:r>
            <a:r>
              <a:rPr lang="en-CA" dirty="0"/>
              <a:t> – </a:t>
            </a:r>
            <a:r>
              <a:rPr lang="en-CA" dirty="0" err="1" smtClean="0"/>
              <a:t>AALeech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smtClean="0"/>
              <a:t>16h-18h</a:t>
            </a:r>
            <a:endParaRPr lang="en-CA" dirty="0"/>
          </a:p>
          <a:p>
            <a:r>
              <a:rPr lang="en-CA" dirty="0"/>
              <a:t>Bonne </a:t>
            </a:r>
            <a:r>
              <a:rPr lang="en-CA" dirty="0" err="1"/>
              <a:t>saison</a:t>
            </a:r>
            <a:r>
              <a:rPr lang="en-CA" dirty="0"/>
              <a:t>! On </a:t>
            </a:r>
            <a:r>
              <a:rPr lang="en-CA" dirty="0" err="1"/>
              <a:t>va</a:t>
            </a:r>
            <a:r>
              <a:rPr lang="en-CA" dirty="0"/>
              <a:t> </a:t>
            </a:r>
            <a:r>
              <a:rPr lang="en-CA" dirty="0" err="1"/>
              <a:t>avoir</a:t>
            </a:r>
            <a:r>
              <a:rPr lang="en-CA" dirty="0"/>
              <a:t> un wind up </a:t>
            </a:r>
            <a:r>
              <a:rPr lang="en-CA" dirty="0" err="1"/>
              <a:t>bientôt</a:t>
            </a:r>
            <a:r>
              <a:rPr lang="en-CA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44646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4566</TotalTime>
  <Words>216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Les sports</vt:lpstr>
      <vt:lpstr>Les intramuraux</vt:lpstr>
      <vt:lpstr>6 ballon volant</vt:lpstr>
      <vt:lpstr>REC and READ</vt:lpstr>
      <vt:lpstr>La dirigeance</vt:lpstr>
      <vt:lpstr>Team B2</vt:lpstr>
      <vt:lpstr>Team Duhamel</vt:lpstr>
      <vt:lpstr>Team Sartoris</vt:lpstr>
      <vt:lpstr>Team Pauley</vt:lpstr>
      <vt:lpstr>Team Torz/Holowachuk</vt:lpstr>
      <vt:lpstr>Piste et Pelouse - Interieur</vt:lpstr>
      <vt:lpstr>Waterpolo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36</cp:revision>
  <dcterms:created xsi:type="dcterms:W3CDTF">2016-09-08T17:01:23Z</dcterms:created>
  <dcterms:modified xsi:type="dcterms:W3CDTF">2018-11-19T16:24:37Z</dcterms:modified>
</cp:coreProperties>
</file>