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8" r:id="rId5"/>
    <p:sldId id="271" r:id="rId6"/>
    <p:sldId id="272" r:id="rId7"/>
    <p:sldId id="269" r:id="rId8"/>
    <p:sldId id="267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68"/>
            <p14:sldId id="271"/>
            <p14:sldId id="272"/>
            <p14:sldId id="269"/>
            <p14:sldId id="267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5AC808"/>
    <a:srgbClr val="6D458B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19-22 </a:t>
            </a:r>
            <a:r>
              <a:rPr lang="en-US" dirty="0" err="1" smtClean="0"/>
              <a:t>fev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Le handball - </a:t>
            </a:r>
            <a:r>
              <a:rPr lang="en-US" dirty="0" err="1" smtClean="0"/>
              <a:t>vendredi</a:t>
            </a:r>
            <a:endParaRPr lang="en-US" dirty="0" smtClean="0"/>
          </a:p>
          <a:p>
            <a:r>
              <a:rPr lang="en-US" dirty="0" err="1" smtClean="0"/>
              <a:t>Vérifier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Vérifier</a:t>
            </a:r>
            <a:r>
              <a:rPr lang="en-US" dirty="0"/>
              <a:t> </a:t>
            </a:r>
            <a:r>
              <a:rPr lang="en-US" dirty="0" err="1"/>
              <a:t>l’horaire</a:t>
            </a:r>
            <a:r>
              <a:rPr lang="en-US" dirty="0"/>
              <a:t> hors des </a:t>
            </a:r>
            <a:r>
              <a:rPr lang="en-US" dirty="0" err="1"/>
              <a:t>portes</a:t>
            </a:r>
            <a:r>
              <a:rPr lang="en-US" dirty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 smtClean="0"/>
              <a:t>- </a:t>
            </a:r>
            <a:r>
              <a:rPr lang="en-CA" dirty="0" err="1" smtClean="0"/>
              <a:t>pratique</a:t>
            </a:r>
            <a:r>
              <a:rPr lang="en-CA" dirty="0" smtClean="0"/>
              <a:t> -  15h20-17h00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err="1" smtClean="0"/>
              <a:t>Westdale</a:t>
            </a:r>
            <a:r>
              <a:rPr lang="en-CA" dirty="0" smtClean="0"/>
              <a:t>– 17h30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5860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Bain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 smtClean="0"/>
              <a:t>– 11h50-12h30 – </a:t>
            </a:r>
            <a:r>
              <a:rPr lang="en-CA" dirty="0" err="1" smtClean="0"/>
              <a:t>pratique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7732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en-CA" dirty="0" smtClean="0"/>
              <a:t>Team Bergin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- </a:t>
            </a:r>
            <a:r>
              <a:rPr lang="en-CA" dirty="0" err="1" smtClean="0"/>
              <a:t>pratique</a:t>
            </a:r>
            <a:r>
              <a:rPr lang="en-CA" dirty="0" smtClean="0"/>
              <a:t> </a:t>
            </a:r>
            <a:r>
              <a:rPr lang="en-CA" dirty="0"/>
              <a:t>– </a:t>
            </a:r>
            <a:r>
              <a:rPr lang="en-CA" dirty="0" smtClean="0"/>
              <a:t>15h30-16h30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/</a:t>
            </a:r>
            <a:r>
              <a:rPr lang="en-CA" dirty="0" err="1" smtClean="0"/>
              <a:t>samedi</a:t>
            </a:r>
            <a:r>
              <a:rPr lang="en-CA" dirty="0" smtClean="0"/>
              <a:t> – </a:t>
            </a:r>
            <a:r>
              <a:rPr lang="en-CA" dirty="0" err="1" smtClean="0"/>
              <a:t>tournoi</a:t>
            </a:r>
            <a:r>
              <a:rPr lang="en-CA" dirty="0" smtClean="0"/>
              <a:t> – EVA – </a:t>
            </a:r>
            <a:r>
              <a:rPr lang="en-CA" dirty="0" err="1" smtClean="0"/>
              <a:t>vendredi</a:t>
            </a:r>
            <a:r>
              <a:rPr lang="en-CA" dirty="0" smtClean="0"/>
              <a:t> – 18h - </a:t>
            </a:r>
            <a:r>
              <a:rPr lang="en-CA" dirty="0" err="1" smtClean="0"/>
              <a:t>jeu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789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Duhame</a:t>
            </a:r>
            <a:r>
              <a:rPr lang="en-CA" dirty="0"/>
              <a:t>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- </a:t>
            </a:r>
            <a:r>
              <a:rPr lang="en-CA" dirty="0" err="1" smtClean="0"/>
              <a:t>pratique</a:t>
            </a:r>
            <a:r>
              <a:rPr lang="en-CA" dirty="0" smtClean="0"/>
              <a:t>– 15h20-16h30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</a:t>
            </a:r>
            <a:r>
              <a:rPr lang="en-CA" dirty="0" err="1" smtClean="0"/>
              <a:t>Charleswood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17h30</a:t>
            </a:r>
          </a:p>
          <a:p>
            <a:r>
              <a:rPr lang="en-CA" dirty="0" err="1"/>
              <a:t>Vendredi</a:t>
            </a:r>
            <a:r>
              <a:rPr lang="en-CA" dirty="0"/>
              <a:t>/</a:t>
            </a:r>
            <a:r>
              <a:rPr lang="en-CA" dirty="0" err="1"/>
              <a:t>samedi</a:t>
            </a:r>
            <a:r>
              <a:rPr lang="en-CA" dirty="0"/>
              <a:t> – </a:t>
            </a:r>
            <a:r>
              <a:rPr lang="en-CA" dirty="0" err="1"/>
              <a:t>tournoi</a:t>
            </a:r>
            <a:r>
              <a:rPr lang="en-CA" dirty="0"/>
              <a:t> – EVA – </a:t>
            </a:r>
            <a:r>
              <a:rPr lang="en-CA" dirty="0" err="1"/>
              <a:t>vendredi</a:t>
            </a:r>
            <a:r>
              <a:rPr lang="en-CA" dirty="0"/>
              <a:t> </a:t>
            </a:r>
            <a:r>
              <a:rPr lang="en-CA"/>
              <a:t>– </a:t>
            </a:r>
            <a:r>
              <a:rPr lang="en-CA" smtClean="0"/>
              <a:t>16h </a:t>
            </a:r>
            <a:r>
              <a:rPr lang="en-CA" dirty="0"/>
              <a:t>- </a:t>
            </a:r>
            <a:r>
              <a:rPr lang="en-CA" dirty="0" err="1"/>
              <a:t>jeu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364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- </a:t>
            </a:r>
            <a:r>
              <a:rPr lang="en-CA" dirty="0" err="1" smtClean="0"/>
              <a:t>Interieur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/>
              <a:t>15h20-16h– </a:t>
            </a:r>
            <a:r>
              <a:rPr lang="en-CA" dirty="0" smtClean="0"/>
              <a:t>les </a:t>
            </a:r>
            <a:r>
              <a:rPr lang="en-CA" dirty="0" smtClean="0"/>
              <a:t>lances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 11h50-12h30– </a:t>
            </a:r>
            <a:r>
              <a:rPr lang="en-CA" dirty="0" smtClean="0"/>
              <a:t>les </a:t>
            </a:r>
            <a:r>
              <a:rPr lang="en-CA" dirty="0" err="1" smtClean="0"/>
              <a:t>haies</a:t>
            </a:r>
            <a:endParaRPr lang="en-CA" dirty="0" smtClean="0"/>
          </a:p>
          <a:p>
            <a:r>
              <a:rPr lang="en-CA" dirty="0" err="1" smtClean="0"/>
              <a:t>Vendredi</a:t>
            </a:r>
            <a:r>
              <a:rPr lang="en-CA" dirty="0" smtClean="0"/>
              <a:t> –15h20-16h</a:t>
            </a:r>
            <a:r>
              <a:rPr lang="en-CA" dirty="0"/>
              <a:t>– </a:t>
            </a:r>
            <a:r>
              <a:rPr lang="en-CA" dirty="0" smtClean="0"/>
              <a:t>les </a:t>
            </a:r>
            <a:r>
              <a:rPr lang="en-CA" dirty="0" err="1" smtClean="0"/>
              <a:t>relais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183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panier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Filles</a:t>
            </a:r>
            <a:r>
              <a:rPr lang="en-CA" dirty="0" smtClean="0"/>
              <a:t> </a:t>
            </a:r>
            <a:r>
              <a:rPr lang="en-CA" dirty="0" smtClean="0"/>
              <a:t>–</a:t>
            </a:r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 smtClean="0"/>
              <a:t>– 11h50-12h30</a:t>
            </a:r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4 mars</a:t>
            </a:r>
          </a:p>
          <a:p>
            <a:pPr marL="457200" lvl="1" indent="0">
              <a:buNone/>
            </a:pPr>
            <a:endParaRPr lang="en-CA" dirty="0"/>
          </a:p>
          <a:p>
            <a:r>
              <a:rPr lang="en-CA" dirty="0" err="1" smtClean="0"/>
              <a:t>garçons</a:t>
            </a:r>
            <a:r>
              <a:rPr lang="en-CA" dirty="0" smtClean="0"/>
              <a:t> – </a:t>
            </a:r>
            <a:r>
              <a:rPr lang="en-CA" dirty="0" err="1" smtClean="0"/>
              <a:t>jeudi</a:t>
            </a:r>
            <a:r>
              <a:rPr lang="en-CA" dirty="0" smtClean="0"/>
              <a:t> </a:t>
            </a:r>
            <a:r>
              <a:rPr lang="en-CA" dirty="0" smtClean="0"/>
              <a:t>– 11h50-12h30</a:t>
            </a:r>
          </a:p>
          <a:p>
            <a:pPr lvl="1"/>
            <a:r>
              <a:rPr lang="en-CA" dirty="0" err="1" smtClean="0"/>
              <a:t>Tournoi</a:t>
            </a:r>
            <a:r>
              <a:rPr lang="en-CA" dirty="0" smtClean="0"/>
              <a:t> – le 7 mars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468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4734</TotalTime>
  <Words>137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Pauley</vt:lpstr>
      <vt:lpstr>Team Bain</vt:lpstr>
      <vt:lpstr>Team Bergin</vt:lpstr>
      <vt:lpstr>Team Duhamel</vt:lpstr>
      <vt:lpstr>Piste et Pelouse - Interieur</vt:lpstr>
      <vt:lpstr>5/6 ballon panier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55</cp:revision>
  <dcterms:created xsi:type="dcterms:W3CDTF">2016-09-08T17:01:23Z</dcterms:created>
  <dcterms:modified xsi:type="dcterms:W3CDTF">2019-02-09T21:14:22Z</dcterms:modified>
</cp:coreProperties>
</file>