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8" r:id="rId5"/>
    <p:sldId id="27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20DA8E0-92ED-474D-A325-1FD047C17FE2}">
          <p14:sldIdLst>
            <p14:sldId id="256"/>
            <p14:sldId id="257"/>
            <p14:sldId id="260"/>
            <p14:sldId id="268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5AC808"/>
    <a:srgbClr val="6D458B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1" d="100"/>
          <a:sy n="91" d="100"/>
        </p:scale>
        <p:origin x="2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23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97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924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128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27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526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802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45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88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08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37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C3930-4828-4541-855A-DD4B48FFE49B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Les sports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semaine</a:t>
            </a:r>
            <a:r>
              <a:rPr lang="en-US" dirty="0" smtClean="0"/>
              <a:t> du </a:t>
            </a:r>
            <a:r>
              <a:rPr lang="en-US" dirty="0" smtClean="0"/>
              <a:t>18-22 </a:t>
            </a:r>
            <a:r>
              <a:rPr lang="en-US" dirty="0" smtClean="0"/>
              <a:t>mars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558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en-US" dirty="0" smtClean="0"/>
              <a:t>Les </a:t>
            </a:r>
            <a:r>
              <a:rPr lang="en-US" dirty="0" err="1" smtClean="0"/>
              <a:t>intramuraux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 err="1" smtClean="0"/>
              <a:t>L’hockey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commencer après les </a:t>
            </a:r>
            <a:r>
              <a:rPr lang="en-US" dirty="0" err="1" smtClean="0"/>
              <a:t>vacances</a:t>
            </a:r>
            <a:endParaRPr lang="en-US" dirty="0" smtClean="0"/>
          </a:p>
          <a:p>
            <a:r>
              <a:rPr lang="en-US" dirty="0" smtClean="0"/>
              <a:t>Mardi et </a:t>
            </a:r>
            <a:r>
              <a:rPr lang="en-US" dirty="0" err="1" smtClean="0"/>
              <a:t>mercredi</a:t>
            </a:r>
            <a:r>
              <a:rPr lang="en-US" dirty="0" smtClean="0"/>
              <a:t> – la structure pour les premiers 20 </a:t>
            </a:r>
            <a:r>
              <a:rPr lang="en-US" dirty="0" err="1" smtClean="0"/>
              <a:t>personnes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889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pPr algn="ctr"/>
            <a:r>
              <a:rPr lang="en-CA" dirty="0" smtClean="0"/>
              <a:t>La </a:t>
            </a:r>
            <a:r>
              <a:rPr lang="en-CA" dirty="0" err="1" smtClean="0"/>
              <a:t>dirigeance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Réunion</a:t>
            </a:r>
            <a:r>
              <a:rPr lang="en-US" dirty="0" smtClean="0"/>
              <a:t> – 14  mars – 11h50 – au </a:t>
            </a:r>
            <a:r>
              <a:rPr lang="en-US" dirty="0" err="1" smtClean="0"/>
              <a:t>balcon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2007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n-CA" dirty="0" smtClean="0"/>
              <a:t>Team </a:t>
            </a:r>
            <a:r>
              <a:rPr lang="en-CA" dirty="0" smtClean="0"/>
              <a:t>Pauley, Duhamel, Bain, Bergin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Wind up – </a:t>
            </a:r>
            <a:r>
              <a:rPr lang="en-CA" dirty="0" err="1" smtClean="0"/>
              <a:t>lundi</a:t>
            </a:r>
            <a:r>
              <a:rPr lang="en-CA" dirty="0" smtClean="0"/>
              <a:t> – 11h30 au </a:t>
            </a:r>
            <a:r>
              <a:rPr lang="en-CA" dirty="0" err="1" smtClean="0"/>
              <a:t>gymnase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658603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algn="ctr"/>
            <a:r>
              <a:rPr lang="en-CA" dirty="0" smtClean="0"/>
              <a:t>5/6 </a:t>
            </a:r>
            <a:r>
              <a:rPr lang="en-CA" dirty="0" err="1" smtClean="0"/>
              <a:t>ballon</a:t>
            </a:r>
            <a:r>
              <a:rPr lang="en-CA" dirty="0" smtClean="0"/>
              <a:t> panier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Filles</a:t>
            </a:r>
            <a:r>
              <a:rPr lang="en-CA" dirty="0" smtClean="0"/>
              <a:t> </a:t>
            </a:r>
            <a:r>
              <a:rPr lang="en-CA" dirty="0" smtClean="0"/>
              <a:t>–</a:t>
            </a:r>
            <a:r>
              <a:rPr lang="en-CA" dirty="0" err="1" smtClean="0"/>
              <a:t>pratique</a:t>
            </a:r>
            <a:r>
              <a:rPr lang="en-CA" dirty="0" smtClean="0"/>
              <a:t> – </a:t>
            </a:r>
            <a:r>
              <a:rPr lang="en-CA" dirty="0" err="1" smtClean="0"/>
              <a:t>mercredi</a:t>
            </a:r>
            <a:r>
              <a:rPr lang="en-CA" dirty="0" smtClean="0"/>
              <a:t> – 11h50</a:t>
            </a:r>
            <a:endParaRPr lang="en-CA" dirty="0" smtClean="0"/>
          </a:p>
          <a:p>
            <a:pPr lvl="1"/>
            <a:r>
              <a:rPr lang="en-CA" dirty="0" err="1" smtClean="0"/>
              <a:t>Tournoi</a:t>
            </a:r>
            <a:r>
              <a:rPr lang="en-CA" dirty="0" smtClean="0"/>
              <a:t> – 21 mars </a:t>
            </a:r>
            <a:r>
              <a:rPr lang="en-CA" dirty="0" smtClean="0"/>
              <a:t>– Chancellor – 16h-18h</a:t>
            </a:r>
            <a:endParaRPr lang="en-CA" dirty="0" smtClean="0"/>
          </a:p>
          <a:p>
            <a:pPr marL="457200" lvl="1" indent="0">
              <a:buNone/>
            </a:pPr>
            <a:endParaRPr lang="en-CA" dirty="0"/>
          </a:p>
          <a:p>
            <a:r>
              <a:rPr lang="en-CA" dirty="0" err="1" smtClean="0"/>
              <a:t>garçons</a:t>
            </a:r>
            <a:r>
              <a:rPr lang="en-CA" dirty="0" smtClean="0"/>
              <a:t> – </a:t>
            </a:r>
            <a:r>
              <a:rPr lang="en-CA" dirty="0" err="1" smtClean="0"/>
              <a:t>pratique</a:t>
            </a:r>
            <a:r>
              <a:rPr lang="en-CA" dirty="0" smtClean="0"/>
              <a:t> – </a:t>
            </a:r>
            <a:r>
              <a:rPr lang="en-CA" dirty="0" err="1" smtClean="0"/>
              <a:t>mardi</a:t>
            </a:r>
            <a:r>
              <a:rPr lang="en-CA" dirty="0" smtClean="0"/>
              <a:t> – 11h50</a:t>
            </a:r>
            <a:endParaRPr lang="en-CA" dirty="0" smtClean="0"/>
          </a:p>
          <a:p>
            <a:pPr lvl="1"/>
            <a:r>
              <a:rPr lang="en-CA" dirty="0" err="1" smtClean="0"/>
              <a:t>Tournoi</a:t>
            </a:r>
            <a:r>
              <a:rPr lang="en-CA" dirty="0" smtClean="0"/>
              <a:t> – le 19 mars – EVA – </a:t>
            </a:r>
            <a:r>
              <a:rPr lang="en-CA" dirty="0" smtClean="0"/>
              <a:t>16h-18h</a:t>
            </a:r>
            <a:endParaRPr lang="en-CA" dirty="0"/>
          </a:p>
          <a:p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04681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4752</TotalTime>
  <Words>87</Words>
  <Application>Microsoft Office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Les sports</vt:lpstr>
      <vt:lpstr>Les intramuraux</vt:lpstr>
      <vt:lpstr>La dirigeance</vt:lpstr>
      <vt:lpstr>Team Pauley, Duhamel, Bain, Bergin</vt:lpstr>
      <vt:lpstr>5/6 ballon panier</vt:lpstr>
    </vt:vector>
  </TitlesOfParts>
  <Company>Pembina Trails School Division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sports</dc:title>
  <dc:creator>Leslie Duhamel</dc:creator>
  <cp:lastModifiedBy>Leslie Duhamel</cp:lastModifiedBy>
  <cp:revision>60</cp:revision>
  <dcterms:created xsi:type="dcterms:W3CDTF">2016-09-08T17:01:23Z</dcterms:created>
  <dcterms:modified xsi:type="dcterms:W3CDTF">2019-03-14T14:54:27Z</dcterms:modified>
</cp:coreProperties>
</file>