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59"/>
            <p14:sldId id="261"/>
            <p14:sldId id="262"/>
            <p14:sldId id="263"/>
            <p14:sldId id="264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17-21 </a:t>
            </a:r>
            <a:r>
              <a:rPr lang="en-US" dirty="0" err="1" smtClean="0"/>
              <a:t>septembre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Mardi, </a:t>
            </a:r>
            <a:r>
              <a:rPr lang="en-US" dirty="0" err="1" smtClean="0"/>
              <a:t>mercredi</a:t>
            </a:r>
            <a:r>
              <a:rPr lang="en-US" dirty="0" smtClean="0"/>
              <a:t>, </a:t>
            </a:r>
            <a:r>
              <a:rPr lang="en-US" dirty="0" err="1" smtClean="0"/>
              <a:t>jeudi</a:t>
            </a:r>
            <a:r>
              <a:rPr lang="en-US" dirty="0" smtClean="0"/>
              <a:t> – DODGEBALL!!! </a:t>
            </a:r>
          </a:p>
          <a:p>
            <a:r>
              <a:rPr lang="en-US" dirty="0" err="1" smtClean="0"/>
              <a:t>vérifiez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Mardi – 15h20-17h00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15h20-17h00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Vendredi</a:t>
            </a:r>
            <a:r>
              <a:rPr lang="en-CA" dirty="0" smtClean="0"/>
              <a:t> 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/>
              <a:t> –</a:t>
            </a:r>
            <a:r>
              <a:rPr lang="en-CA" dirty="0" smtClean="0"/>
              <a:t>15h20-17h00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15h20-17h00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La course du fond – les </a:t>
            </a:r>
            <a:r>
              <a:rPr lang="en-US" dirty="0" err="1" smtClean="0"/>
              <a:t>entraînements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err="1" smtClean="0"/>
              <a:t>mardi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15h30-15h50</a:t>
            </a:r>
          </a:p>
          <a:p>
            <a:r>
              <a:rPr lang="en-US" dirty="0" err="1" smtClean="0"/>
              <a:t>vendredi</a:t>
            </a:r>
            <a:r>
              <a:rPr lang="en-US" dirty="0" smtClean="0"/>
              <a:t> </a:t>
            </a:r>
            <a:r>
              <a:rPr lang="en-US" dirty="0" smtClean="0"/>
              <a:t>– 11h50-12h30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407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71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B2</vt:lpstr>
      <vt:lpstr>Team Duhamel</vt:lpstr>
      <vt:lpstr>Team Sartoris</vt:lpstr>
      <vt:lpstr>Team Pauley</vt:lpstr>
      <vt:lpstr>Team Torz/Holowachuk</vt:lpstr>
      <vt:lpstr>La course du fond – les entraînements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13</cp:revision>
  <dcterms:created xsi:type="dcterms:W3CDTF">2016-09-08T17:01:23Z</dcterms:created>
  <dcterms:modified xsi:type="dcterms:W3CDTF">2018-09-13T17:13:18Z</dcterms:modified>
</cp:coreProperties>
</file>