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17-21 </a:t>
            </a:r>
            <a:r>
              <a:rPr lang="en-US" dirty="0" err="1" smtClean="0"/>
              <a:t>décembre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Rien</a:t>
            </a:r>
            <a:r>
              <a:rPr lang="en-US" dirty="0" smtClean="0"/>
              <a:t> </a:t>
            </a:r>
            <a:r>
              <a:rPr lang="en-US" dirty="0" err="1" smtClean="0"/>
              <a:t>cette</a:t>
            </a:r>
            <a:r>
              <a:rPr lang="en-US" dirty="0" smtClean="0"/>
              <a:t> </a:t>
            </a:r>
            <a:r>
              <a:rPr lang="en-US" dirty="0" err="1" smtClean="0"/>
              <a:t>semaine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Réunion</a:t>
            </a:r>
            <a:r>
              <a:rPr lang="en-CA" dirty="0" smtClean="0"/>
              <a:t> </a:t>
            </a:r>
            <a:r>
              <a:rPr lang="en-CA" dirty="0" err="1" smtClean="0"/>
              <a:t>mercredi</a:t>
            </a:r>
            <a:r>
              <a:rPr lang="en-CA" dirty="0" smtClean="0"/>
              <a:t> – 11h30-11h45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– </a:t>
            </a:r>
            <a:r>
              <a:rPr lang="en-CA" dirty="0" smtClean="0"/>
              <a:t>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– </a:t>
            </a:r>
            <a:r>
              <a:rPr lang="en-CA" dirty="0" smtClean="0"/>
              <a:t>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11h50-12h30 </a:t>
            </a:r>
            <a:r>
              <a:rPr lang="en-CA" dirty="0" smtClean="0"/>
              <a:t>– 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15h20-16h – les lances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/>
              <a:t>– 15h20-16h – les </a:t>
            </a:r>
            <a:r>
              <a:rPr lang="en-CA" dirty="0" err="1" smtClean="0"/>
              <a:t>sauts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filles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11h50-12h30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114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42</cp:revision>
  <dcterms:created xsi:type="dcterms:W3CDTF">2016-09-08T17:01:23Z</dcterms:created>
  <dcterms:modified xsi:type="dcterms:W3CDTF">2018-12-05T20:41:11Z</dcterms:modified>
</cp:coreProperties>
</file>