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71" r:id="rId6"/>
    <p:sldId id="272" r:id="rId7"/>
    <p:sldId id="269" r:id="rId8"/>
    <p:sldId id="267" r:id="rId9"/>
    <p:sldId id="27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68"/>
            <p14:sldId id="271"/>
            <p14:sldId id="272"/>
            <p14:sldId id="269"/>
            <p14:sldId id="267"/>
            <p14:sldId id="270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17-21 </a:t>
            </a:r>
            <a:r>
              <a:rPr lang="en-US" dirty="0" err="1" smtClean="0"/>
              <a:t>décembre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CA" dirty="0" err="1" smtClean="0"/>
              <a:t>Waterpolo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Water polo practices at 9:00 – 10:00 am on Saturday mornings </a:t>
            </a:r>
            <a:r>
              <a:rPr lang="en-CA" dirty="0" smtClean="0"/>
              <a:t>until </a:t>
            </a:r>
            <a:r>
              <a:rPr lang="en-CA" dirty="0"/>
              <a:t>Dec 8, skipping Nov 10.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Games Sundays, starting Nov 4, until Dec 9, skipping Nov 11, from 10:00-5:00 – times and teams vary.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079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Rien</a:t>
            </a:r>
            <a:r>
              <a:rPr lang="en-US" dirty="0" smtClean="0"/>
              <a:t>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semaine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Réunion</a:t>
            </a:r>
            <a:r>
              <a:rPr lang="en-CA" dirty="0" smtClean="0"/>
              <a:t> </a:t>
            </a:r>
            <a:r>
              <a:rPr lang="en-CA" dirty="0" err="1" smtClean="0"/>
              <a:t>mercredi</a:t>
            </a:r>
            <a:r>
              <a:rPr lang="en-CA" dirty="0" smtClean="0"/>
              <a:t> – 11h30-11h45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mardi</a:t>
            </a:r>
            <a:r>
              <a:rPr lang="en-CA" dirty="0" smtClean="0"/>
              <a:t>– </a:t>
            </a:r>
            <a:r>
              <a:rPr lang="en-CA" dirty="0" smtClean="0"/>
              <a:t>15h20-16h30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Bain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Jeudi</a:t>
            </a:r>
            <a:r>
              <a:rPr lang="en-CA" dirty="0" smtClean="0"/>
              <a:t> – 11h50-12h30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732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en-CA" dirty="0" smtClean="0"/>
              <a:t>Team Bergin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Mardi – 11h50-12h30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789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Duhame</a:t>
            </a:r>
            <a:r>
              <a:rPr lang="en-CA" dirty="0"/>
              <a:t>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- </a:t>
            </a:r>
            <a:r>
              <a:rPr lang="en-CA" dirty="0" err="1" smtClean="0"/>
              <a:t>pratique</a:t>
            </a:r>
            <a:r>
              <a:rPr lang="en-CA" dirty="0" smtClean="0"/>
              <a:t>– </a:t>
            </a:r>
            <a:r>
              <a:rPr lang="en-CA" dirty="0" smtClean="0"/>
              <a:t>15h20-16h30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364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- </a:t>
            </a:r>
            <a:r>
              <a:rPr lang="en-CA" dirty="0" err="1" smtClean="0"/>
              <a:t>Interieur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mardi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smtClean="0"/>
              <a:t>11h50-12h30 </a:t>
            </a:r>
            <a:r>
              <a:rPr lang="en-CA" dirty="0" smtClean="0"/>
              <a:t>– </a:t>
            </a:r>
            <a:r>
              <a:rPr lang="en-CA" dirty="0" smtClean="0"/>
              <a:t>les </a:t>
            </a:r>
            <a:r>
              <a:rPr lang="en-CA" dirty="0" err="1" smtClean="0"/>
              <a:t>haies</a:t>
            </a:r>
            <a:endParaRPr lang="en-CA" dirty="0" smtClean="0"/>
          </a:p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 smtClean="0"/>
              <a:t>15h20-16h – les lances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</a:t>
            </a:r>
            <a:r>
              <a:rPr lang="en-CA" dirty="0"/>
              <a:t>– 15h20-16h – les </a:t>
            </a:r>
            <a:r>
              <a:rPr lang="en-CA" dirty="0" err="1" smtClean="0"/>
              <a:t>sauts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1834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CA" dirty="0" smtClean="0"/>
              <a:t>5/6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 err="1" smtClean="0"/>
              <a:t>filles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smtClean="0"/>
              <a:t>11h50-12h30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468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4678</TotalTime>
  <Words>114</Words>
  <Application>Microsoft Office PowerPoint</Application>
  <PresentationFormat>Widescreen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Team Pauley</vt:lpstr>
      <vt:lpstr>Team Bain</vt:lpstr>
      <vt:lpstr>Team Bergin</vt:lpstr>
      <vt:lpstr>Team Duhamel</vt:lpstr>
      <vt:lpstr>Piste et Pelouse - Interieur</vt:lpstr>
      <vt:lpstr>5/6 ballon panier</vt:lpstr>
      <vt:lpstr>Waterpolo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42</cp:revision>
  <dcterms:created xsi:type="dcterms:W3CDTF">2016-09-08T17:01:23Z</dcterms:created>
  <dcterms:modified xsi:type="dcterms:W3CDTF">2018-12-05T20:41:11Z</dcterms:modified>
</cp:coreProperties>
</file>