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DA8E0-92ED-474D-A325-1FD047C17FE2}">
          <p14:sldIdLst>
            <p14:sldId id="256"/>
            <p14:sldId id="257"/>
            <p14:sldId id="265"/>
            <p14:sldId id="260"/>
            <p14:sldId id="259"/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3930-4828-4541-855A-DD4B48FFE49B}" type="datetimeFigureOut">
              <a:rPr lang="en-US" smtClean="0"/>
              <a:t>10/15/2018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du 15-19 </a:t>
            </a:r>
            <a:r>
              <a:rPr lang="en-US" dirty="0" err="1" smtClean="0"/>
              <a:t>octobre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Les </a:t>
            </a:r>
            <a:r>
              <a:rPr lang="en-US" dirty="0" err="1" smtClean="0"/>
              <a:t>intramuraux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Lundi</a:t>
            </a:r>
            <a:r>
              <a:rPr lang="en-US" dirty="0" smtClean="0"/>
              <a:t> – </a:t>
            </a:r>
            <a:r>
              <a:rPr lang="en-US" dirty="0" err="1" smtClean="0"/>
              <a:t>mardi</a:t>
            </a:r>
            <a:r>
              <a:rPr lang="en-US" dirty="0" smtClean="0"/>
              <a:t> – </a:t>
            </a:r>
            <a:r>
              <a:rPr lang="en-US" dirty="0" err="1" smtClean="0"/>
              <a:t>mercredi</a:t>
            </a:r>
            <a:r>
              <a:rPr lang="en-US" dirty="0" smtClean="0"/>
              <a:t> – dodgeball!!!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8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99FF"/>
          </a:solidFill>
        </p:spPr>
        <p:txBody>
          <a:bodyPr/>
          <a:lstStyle/>
          <a:p>
            <a:pPr algn="ctr"/>
            <a:r>
              <a:rPr lang="en-CA" dirty="0" smtClean="0"/>
              <a:t>5/6 </a:t>
            </a:r>
            <a:r>
              <a:rPr lang="en-CA" dirty="0" err="1" smtClean="0"/>
              <a:t>ballon</a:t>
            </a:r>
            <a:r>
              <a:rPr lang="en-CA" dirty="0" smtClean="0"/>
              <a:t> </a:t>
            </a:r>
            <a:r>
              <a:rPr lang="en-CA" dirty="0" err="1" smtClean="0"/>
              <a:t>volant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filles</a:t>
            </a:r>
            <a:r>
              <a:rPr lang="en-CA" dirty="0" smtClean="0"/>
              <a:t> – les </a:t>
            </a:r>
            <a:r>
              <a:rPr lang="en-CA" dirty="0" err="1" smtClean="0"/>
              <a:t>jours</a:t>
            </a:r>
            <a:r>
              <a:rPr lang="en-CA" dirty="0" smtClean="0"/>
              <a:t> 2 -11h50-12h30– </a:t>
            </a:r>
            <a:r>
              <a:rPr lang="en-CA" dirty="0" err="1" smtClean="0"/>
              <a:t>jeudi</a:t>
            </a:r>
            <a:endParaRPr lang="en-CA" dirty="0" smtClean="0"/>
          </a:p>
          <a:p>
            <a:r>
              <a:rPr lang="en-CA" dirty="0" smtClean="0"/>
              <a:t>Les garcons – les </a:t>
            </a:r>
            <a:r>
              <a:rPr lang="en-CA" dirty="0" err="1" smtClean="0"/>
              <a:t>jours</a:t>
            </a:r>
            <a:r>
              <a:rPr lang="en-CA" dirty="0" smtClean="0"/>
              <a:t> 3 – 11h50-12h30- </a:t>
            </a:r>
            <a:r>
              <a:rPr lang="en-CA" dirty="0" err="1" smtClean="0"/>
              <a:t>rien</a:t>
            </a:r>
            <a:r>
              <a:rPr lang="en-CA" dirty="0" smtClean="0"/>
              <a:t> </a:t>
            </a:r>
            <a:r>
              <a:rPr lang="en-CA" dirty="0" err="1" smtClean="0"/>
              <a:t>cette</a:t>
            </a:r>
            <a:r>
              <a:rPr lang="en-CA" dirty="0" smtClean="0"/>
              <a:t> </a:t>
            </a:r>
            <a:r>
              <a:rPr lang="en-CA" dirty="0" err="1" smtClean="0"/>
              <a:t>semaine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3208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dirigeance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Vérifiez</a:t>
            </a:r>
            <a:r>
              <a:rPr lang="en-CA" dirty="0" smtClean="0"/>
              <a:t> le tableau blanc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2007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dirty="0" smtClean="0"/>
              <a:t>Team B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mercredi</a:t>
            </a:r>
            <a:r>
              <a:rPr lang="en-US" dirty="0" smtClean="0"/>
              <a:t> – 15h20-16h30 – </a:t>
            </a:r>
            <a:r>
              <a:rPr lang="en-US" dirty="0" err="1" smtClean="0"/>
              <a:t>pratique</a:t>
            </a:r>
            <a:endParaRPr lang="en-US" dirty="0" smtClean="0"/>
          </a:p>
          <a:p>
            <a:r>
              <a:rPr lang="en-US" dirty="0" err="1" smtClean="0"/>
              <a:t>Jeudi</a:t>
            </a:r>
            <a:r>
              <a:rPr lang="en-US" dirty="0" smtClean="0"/>
              <a:t> – 16h et 17h – </a:t>
            </a:r>
            <a:r>
              <a:rPr lang="en-US" dirty="0" err="1" smtClean="0"/>
              <a:t>jeu</a:t>
            </a:r>
            <a:r>
              <a:rPr lang="en-US" dirty="0" smtClean="0"/>
              <a:t> – River West Park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77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CA" dirty="0" smtClean="0"/>
              <a:t>Team Duhamel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mercredi</a:t>
            </a:r>
            <a:r>
              <a:rPr lang="en-US" dirty="0" smtClean="0"/>
              <a:t> </a:t>
            </a:r>
            <a:r>
              <a:rPr lang="en-US" dirty="0"/>
              <a:t>– 15h20-16h30 </a:t>
            </a:r>
            <a:r>
              <a:rPr lang="en-US" dirty="0" smtClean="0"/>
              <a:t>– </a:t>
            </a:r>
            <a:r>
              <a:rPr lang="en-US" dirty="0" err="1" smtClean="0"/>
              <a:t>pratique</a:t>
            </a:r>
            <a:endParaRPr lang="en-US" dirty="0" smtClean="0"/>
          </a:p>
          <a:p>
            <a:r>
              <a:rPr lang="en-US" dirty="0" err="1" smtClean="0"/>
              <a:t>Jeudi</a:t>
            </a:r>
            <a:r>
              <a:rPr lang="en-US" dirty="0" smtClean="0"/>
              <a:t> – 16h et 18h – </a:t>
            </a:r>
            <a:r>
              <a:rPr lang="en-US" dirty="0" err="1" smtClean="0"/>
              <a:t>jeu</a:t>
            </a:r>
            <a:r>
              <a:rPr lang="en-US" dirty="0" smtClean="0"/>
              <a:t> – South Pointe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26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CA" dirty="0" smtClean="0"/>
              <a:t>Team Sartoris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– </a:t>
            </a:r>
            <a:r>
              <a:rPr lang="en-CA" dirty="0" smtClean="0"/>
              <a:t>15h20-16h30 </a:t>
            </a:r>
            <a:r>
              <a:rPr lang="en-CA" dirty="0" smtClean="0"/>
              <a:t>– </a:t>
            </a:r>
            <a:r>
              <a:rPr lang="en-CA" dirty="0" err="1" smtClean="0"/>
              <a:t>pratique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103510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en-CA" dirty="0" smtClean="0"/>
              <a:t>Team Pauley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jeudi</a:t>
            </a:r>
            <a:r>
              <a:rPr lang="en-CA" dirty="0" smtClean="0"/>
              <a:t> </a:t>
            </a:r>
            <a:r>
              <a:rPr lang="en-CA" dirty="0"/>
              <a:t>– </a:t>
            </a:r>
            <a:r>
              <a:rPr lang="en-CA" dirty="0"/>
              <a:t>15h20-16h30  </a:t>
            </a:r>
            <a:r>
              <a:rPr lang="en-CA" dirty="0"/>
              <a:t>– </a:t>
            </a:r>
            <a:r>
              <a:rPr lang="en-CA" dirty="0" err="1"/>
              <a:t>pratique</a:t>
            </a:r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4646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CA" dirty="0" smtClean="0"/>
              <a:t>Team Torz/</a:t>
            </a:r>
            <a:r>
              <a:rPr lang="en-CA" dirty="0" err="1" smtClean="0"/>
              <a:t>Holowachuk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lundi</a:t>
            </a:r>
            <a:r>
              <a:rPr lang="en-CA" dirty="0" smtClean="0"/>
              <a:t> – </a:t>
            </a:r>
            <a:r>
              <a:rPr lang="en-CA" dirty="0" err="1" smtClean="0"/>
              <a:t>pratique</a:t>
            </a:r>
            <a:r>
              <a:rPr lang="en-CA" dirty="0" smtClean="0"/>
              <a:t> – 15h20-17h00</a:t>
            </a:r>
          </a:p>
          <a:p>
            <a:r>
              <a:rPr lang="en-CA" dirty="0" smtClean="0"/>
              <a:t>Mardi – </a:t>
            </a:r>
            <a:r>
              <a:rPr lang="en-CA" dirty="0" err="1" smtClean="0"/>
              <a:t>jeu</a:t>
            </a:r>
            <a:r>
              <a:rPr lang="en-CA" dirty="0" smtClean="0"/>
              <a:t> – EVA – 16h et 18h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00112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283</TotalTime>
  <Words>112</Words>
  <Application>Microsoft Office PowerPoint</Application>
  <PresentationFormat>Widescreen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Les sports</vt:lpstr>
      <vt:lpstr>Les intramuraux</vt:lpstr>
      <vt:lpstr>5/6 ballon volant</vt:lpstr>
      <vt:lpstr>La dirigeance</vt:lpstr>
      <vt:lpstr>Team B2</vt:lpstr>
      <vt:lpstr>Team Duhamel</vt:lpstr>
      <vt:lpstr>Team Sartoris</vt:lpstr>
      <vt:lpstr>Team Pauley</vt:lpstr>
      <vt:lpstr>Team Torz/Holowachuk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Leslie Duhamel</dc:creator>
  <cp:lastModifiedBy>Leslie Duhamel</cp:lastModifiedBy>
  <cp:revision>21</cp:revision>
  <dcterms:created xsi:type="dcterms:W3CDTF">2016-09-08T17:01:23Z</dcterms:created>
  <dcterms:modified xsi:type="dcterms:W3CDTF">2018-10-15T17:13:06Z</dcterms:modified>
</cp:coreProperties>
</file>