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5"/>
            <p14:sldId id="260"/>
            <p14:sldId id="259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15-19 </a:t>
            </a:r>
            <a:r>
              <a:rPr lang="en-US" dirty="0" err="1" smtClean="0"/>
              <a:t>octobre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Lundi</a:t>
            </a:r>
            <a:r>
              <a:rPr lang="en-US" dirty="0" smtClean="0"/>
              <a:t> – </a:t>
            </a:r>
            <a:r>
              <a:rPr lang="en-US" dirty="0" err="1" smtClean="0"/>
              <a:t>mardi</a:t>
            </a:r>
            <a:r>
              <a:rPr lang="en-US" dirty="0" smtClean="0"/>
              <a:t> – </a:t>
            </a:r>
            <a:r>
              <a:rPr lang="en-US" dirty="0" err="1" smtClean="0"/>
              <a:t>mercredi</a:t>
            </a:r>
            <a:r>
              <a:rPr lang="en-US" dirty="0" smtClean="0"/>
              <a:t> – dodgeball!!!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999FF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</a:t>
            </a:r>
            <a:r>
              <a:rPr lang="en-CA" dirty="0" err="1" smtClean="0"/>
              <a:t>volant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 smtClean="0"/>
              <a:t>filles</a:t>
            </a:r>
            <a:r>
              <a:rPr lang="en-CA" dirty="0" smtClean="0"/>
              <a:t> – les </a:t>
            </a:r>
            <a:r>
              <a:rPr lang="en-CA" dirty="0" err="1" smtClean="0"/>
              <a:t>jours</a:t>
            </a:r>
            <a:r>
              <a:rPr lang="en-CA" dirty="0" smtClean="0"/>
              <a:t> 2 -11h50-12h30– </a:t>
            </a:r>
            <a:r>
              <a:rPr lang="en-CA" dirty="0" err="1" smtClean="0"/>
              <a:t>jeudi</a:t>
            </a:r>
            <a:endParaRPr lang="en-CA" dirty="0" smtClean="0"/>
          </a:p>
          <a:p>
            <a:r>
              <a:rPr lang="en-CA" dirty="0" smtClean="0"/>
              <a:t>Les garcons – les </a:t>
            </a:r>
            <a:r>
              <a:rPr lang="en-CA" dirty="0" err="1" smtClean="0"/>
              <a:t>jours</a:t>
            </a:r>
            <a:r>
              <a:rPr lang="en-CA" dirty="0" smtClean="0"/>
              <a:t> 3 – 11h50-12h30- </a:t>
            </a:r>
            <a:r>
              <a:rPr lang="en-CA" dirty="0" err="1" smtClean="0"/>
              <a:t>rien</a:t>
            </a:r>
            <a:r>
              <a:rPr lang="en-CA" dirty="0" smtClean="0"/>
              <a:t>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semaine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320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Vérifiez</a:t>
            </a:r>
            <a:r>
              <a:rPr lang="en-CA" dirty="0" smtClean="0"/>
              <a:t> le tableau blanc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 smtClean="0"/>
              <a:t>Team B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mercredi</a:t>
            </a:r>
            <a:r>
              <a:rPr lang="en-US" dirty="0" smtClean="0"/>
              <a:t> – 15h20-16h30 – </a:t>
            </a:r>
            <a:r>
              <a:rPr lang="en-US" dirty="0" err="1" smtClean="0"/>
              <a:t>pratique</a:t>
            </a:r>
            <a:endParaRPr lang="en-US" dirty="0" smtClean="0"/>
          </a:p>
          <a:p>
            <a:r>
              <a:rPr lang="en-US" dirty="0" err="1" smtClean="0"/>
              <a:t>Jeudi</a:t>
            </a:r>
            <a:r>
              <a:rPr lang="en-US" dirty="0" smtClean="0"/>
              <a:t> – 16h et 17h – </a:t>
            </a:r>
            <a:r>
              <a:rPr lang="en-US" dirty="0" err="1" smtClean="0"/>
              <a:t>jeu</a:t>
            </a:r>
            <a:r>
              <a:rPr lang="en-US" dirty="0" smtClean="0"/>
              <a:t> – River West Park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7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Duhamel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mercredi</a:t>
            </a:r>
            <a:r>
              <a:rPr lang="en-US" dirty="0" smtClean="0"/>
              <a:t> </a:t>
            </a:r>
            <a:r>
              <a:rPr lang="en-US" dirty="0"/>
              <a:t>– 15h20-16h30 </a:t>
            </a:r>
            <a:r>
              <a:rPr lang="en-US" dirty="0" smtClean="0"/>
              <a:t>– </a:t>
            </a:r>
            <a:r>
              <a:rPr lang="en-US" dirty="0" err="1" smtClean="0"/>
              <a:t>pratique</a:t>
            </a:r>
            <a:endParaRPr lang="en-US" dirty="0" smtClean="0"/>
          </a:p>
          <a:p>
            <a:r>
              <a:rPr lang="en-US" dirty="0" err="1" smtClean="0"/>
              <a:t>Jeudi</a:t>
            </a:r>
            <a:r>
              <a:rPr lang="en-US" dirty="0" smtClean="0"/>
              <a:t> – 16h et 18h – </a:t>
            </a:r>
            <a:r>
              <a:rPr lang="en-US" dirty="0" err="1" smtClean="0"/>
              <a:t>jeu</a:t>
            </a:r>
            <a:r>
              <a:rPr lang="en-US" dirty="0" smtClean="0"/>
              <a:t> – South Pointe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26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Sartoris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 smtClean="0"/>
              <a:t>15h20-16h30 </a:t>
            </a:r>
            <a:r>
              <a:rPr lang="en-CA" dirty="0" smtClean="0"/>
              <a:t>– </a:t>
            </a:r>
            <a:r>
              <a:rPr lang="en-CA" dirty="0" err="1" smtClean="0"/>
              <a:t>pratique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10351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/>
              <a:t>15h20-16h30  </a:t>
            </a:r>
            <a:r>
              <a:rPr lang="en-CA" dirty="0"/>
              <a:t>– </a:t>
            </a:r>
            <a:r>
              <a:rPr lang="en-CA" dirty="0" err="1"/>
              <a:t>pratique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464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Team Torz/</a:t>
            </a:r>
            <a:r>
              <a:rPr lang="en-CA" dirty="0" err="1" smtClean="0"/>
              <a:t>Holowachuk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 err="1" smtClean="0"/>
              <a:t>pratique</a:t>
            </a:r>
            <a:r>
              <a:rPr lang="en-CA" dirty="0" smtClean="0"/>
              <a:t> – 15h20-17h00</a:t>
            </a:r>
          </a:p>
          <a:p>
            <a:r>
              <a:rPr lang="en-CA" dirty="0" smtClean="0"/>
              <a:t>Mardi – </a:t>
            </a:r>
            <a:r>
              <a:rPr lang="en-CA" dirty="0" err="1" smtClean="0"/>
              <a:t>jeu</a:t>
            </a:r>
            <a:r>
              <a:rPr lang="en-CA" dirty="0" smtClean="0"/>
              <a:t> – EVA – 16h et 18h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0112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112</Words>
  <Application>Microsoft Office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sports</vt:lpstr>
      <vt:lpstr>Les intramuraux</vt:lpstr>
      <vt:lpstr>5/6 ballon volant</vt:lpstr>
      <vt:lpstr>La dirigeance</vt:lpstr>
      <vt:lpstr>Team B2</vt:lpstr>
      <vt:lpstr>Team Duhamel</vt:lpstr>
      <vt:lpstr>Team Sartoris</vt:lpstr>
      <vt:lpstr>Team Pauley</vt:lpstr>
      <vt:lpstr>Team Torz/Holowachuk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21</cp:revision>
  <dcterms:created xsi:type="dcterms:W3CDTF">2016-09-08T17:01:23Z</dcterms:created>
  <dcterms:modified xsi:type="dcterms:W3CDTF">2018-10-15T17:13:06Z</dcterms:modified>
</cp:coreProperties>
</file>