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8" r:id="rId5"/>
    <p:sldId id="270" r:id="rId6"/>
    <p:sldId id="271" r:id="rId7"/>
    <p:sldId id="272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0"/>
            <p14:sldId id="268"/>
            <p14:sldId id="270"/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C808"/>
    <a:srgbClr val="9999FF"/>
    <a:srgbClr val="FF6699"/>
    <a:srgbClr val="6D4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</a:t>
            </a:r>
            <a:r>
              <a:rPr lang="en-US" dirty="0" smtClean="0"/>
              <a:t>15-19 </a:t>
            </a:r>
            <a:r>
              <a:rPr lang="en-US" dirty="0" err="1" smtClean="0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L’hockey</a:t>
            </a:r>
            <a:r>
              <a:rPr lang="en-US" dirty="0" smtClean="0"/>
              <a:t> –</a:t>
            </a:r>
            <a:r>
              <a:rPr lang="en-US" dirty="0" err="1" smtClean="0"/>
              <a:t>lundi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Voir</a:t>
            </a:r>
            <a:r>
              <a:rPr lang="en-US" dirty="0" smtClean="0"/>
              <a:t> </a:t>
            </a:r>
            <a:r>
              <a:rPr lang="en-US" dirty="0" err="1" smtClean="0"/>
              <a:t>l’horaire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CA" dirty="0" smtClean="0"/>
              <a:t>7 - simples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Mardi </a:t>
            </a:r>
            <a:r>
              <a:rPr lang="en-CA" dirty="0" smtClean="0"/>
              <a:t>– </a:t>
            </a:r>
            <a:r>
              <a:rPr lang="en-CA" dirty="0" err="1" smtClean="0"/>
              <a:t>jeu</a:t>
            </a:r>
            <a:r>
              <a:rPr lang="en-CA" dirty="0" smtClean="0"/>
              <a:t> </a:t>
            </a:r>
            <a:r>
              <a:rPr lang="en-CA" dirty="0" smtClean="0"/>
              <a:t> </a:t>
            </a:r>
            <a:r>
              <a:rPr lang="en-CA" dirty="0" smtClean="0"/>
              <a:t>– </a:t>
            </a:r>
            <a:r>
              <a:rPr lang="en-CA" dirty="0" smtClean="0"/>
              <a:t>16h-17h30</a:t>
            </a:r>
          </a:p>
          <a:p>
            <a:pPr lvl="1"/>
            <a:r>
              <a:rPr lang="en-CA" dirty="0" smtClean="0"/>
              <a:t>Garcons – </a:t>
            </a:r>
            <a:r>
              <a:rPr lang="en-CA" dirty="0" err="1" smtClean="0"/>
              <a:t>Westgrove</a:t>
            </a:r>
            <a:endParaRPr lang="en-CA" dirty="0" smtClean="0"/>
          </a:p>
          <a:p>
            <a:pPr lvl="1"/>
            <a:r>
              <a:rPr lang="en-CA" dirty="0" err="1" smtClean="0"/>
              <a:t>Filles</a:t>
            </a:r>
            <a:r>
              <a:rPr lang="en-CA" dirty="0" smtClean="0"/>
              <a:t> – River West Park</a:t>
            </a:r>
          </a:p>
          <a:p>
            <a:r>
              <a:rPr lang="en-CA" dirty="0" err="1" smtClean="0"/>
              <a:t>Jeudi</a:t>
            </a:r>
            <a:r>
              <a:rPr lang="en-CA" dirty="0" smtClean="0"/>
              <a:t> – </a:t>
            </a:r>
            <a:r>
              <a:rPr lang="en-CA" dirty="0" err="1" smtClean="0"/>
              <a:t>pratique</a:t>
            </a:r>
            <a:r>
              <a:rPr lang="en-CA" dirty="0" smtClean="0"/>
              <a:t> – 15h30-16h30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65860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CA" dirty="0" smtClean="0"/>
              <a:t>7 - doubles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007476"/>
            <a:ext cx="1079675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-</a:t>
            </a:r>
            <a:r>
              <a:rPr lang="en-CA" sz="2800" dirty="0" err="1" smtClean="0"/>
              <a:t>mercredi</a:t>
            </a:r>
            <a:r>
              <a:rPr lang="en-CA" sz="2800" dirty="0" smtClean="0"/>
              <a:t> </a:t>
            </a:r>
            <a:r>
              <a:rPr lang="en-CA" sz="2800" dirty="0" smtClean="0"/>
              <a:t>– </a:t>
            </a:r>
            <a:r>
              <a:rPr lang="en-CA" sz="2800" dirty="0" err="1" smtClean="0"/>
              <a:t>pratique</a:t>
            </a:r>
            <a:r>
              <a:rPr lang="en-CA" sz="2800" dirty="0" smtClean="0"/>
              <a:t> - </a:t>
            </a:r>
            <a:r>
              <a:rPr lang="en-CA" sz="2800" dirty="0" smtClean="0"/>
              <a:t>11h50-12h30</a:t>
            </a:r>
          </a:p>
          <a:p>
            <a:r>
              <a:rPr lang="en-CA" sz="2800" dirty="0" smtClean="0"/>
              <a:t>-</a:t>
            </a:r>
            <a:r>
              <a:rPr lang="en-CA" sz="2800" dirty="0" err="1" smtClean="0"/>
              <a:t>jeudi</a:t>
            </a:r>
            <a:r>
              <a:rPr lang="en-CA" sz="2800" dirty="0" smtClean="0"/>
              <a:t> </a:t>
            </a:r>
            <a:r>
              <a:rPr lang="en-CA" sz="2800" dirty="0"/>
              <a:t>– </a:t>
            </a:r>
            <a:r>
              <a:rPr lang="en-CA" sz="2800" dirty="0" err="1"/>
              <a:t>jeu</a:t>
            </a:r>
            <a:r>
              <a:rPr lang="en-CA" sz="2800" dirty="0"/>
              <a:t>  – 16h-17h30</a:t>
            </a:r>
          </a:p>
          <a:p>
            <a:pPr lvl="1"/>
            <a:r>
              <a:rPr lang="en-CA" sz="2800" dirty="0"/>
              <a:t>Garcons – </a:t>
            </a:r>
            <a:r>
              <a:rPr lang="en-CA" sz="2800" dirty="0" err="1"/>
              <a:t>Westgrove</a:t>
            </a:r>
            <a:endParaRPr lang="en-CA" sz="2800" dirty="0"/>
          </a:p>
          <a:p>
            <a:pPr lvl="1"/>
            <a:r>
              <a:rPr lang="en-CA" sz="2800" dirty="0" err="1"/>
              <a:t>Filles</a:t>
            </a:r>
            <a:r>
              <a:rPr lang="en-CA" sz="2800" dirty="0"/>
              <a:t> – River West Park</a:t>
            </a:r>
          </a:p>
          <a:p>
            <a:endParaRPr lang="en-CA" sz="2800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004681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8 -simples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</a:t>
            </a:r>
            <a:r>
              <a:rPr lang="en-CA" dirty="0" err="1" smtClean="0"/>
              <a:t>jeu</a:t>
            </a:r>
            <a:r>
              <a:rPr lang="en-CA" dirty="0" smtClean="0"/>
              <a:t> – </a:t>
            </a:r>
            <a:r>
              <a:rPr lang="en-CA" dirty="0" smtClean="0"/>
              <a:t>EVA </a:t>
            </a:r>
            <a:r>
              <a:rPr lang="en-CA" dirty="0" smtClean="0"/>
              <a:t>– 16h-17h30</a:t>
            </a:r>
          </a:p>
          <a:p>
            <a:r>
              <a:rPr lang="en-CA" dirty="0" smtClean="0"/>
              <a:t>Mardi – </a:t>
            </a:r>
            <a:r>
              <a:rPr lang="en-CA" dirty="0" err="1" smtClean="0"/>
              <a:t>pratique</a:t>
            </a:r>
            <a:r>
              <a:rPr lang="en-CA" dirty="0" smtClean="0"/>
              <a:t> – 11h50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6370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99FF"/>
          </a:solidFill>
        </p:spPr>
        <p:txBody>
          <a:bodyPr/>
          <a:lstStyle/>
          <a:p>
            <a:pPr algn="ctr"/>
            <a:r>
              <a:rPr lang="en-CA" dirty="0" smtClean="0"/>
              <a:t>8 - doubles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Mercredi</a:t>
            </a:r>
            <a:r>
              <a:rPr lang="en-CA" dirty="0" smtClean="0"/>
              <a:t> – </a:t>
            </a:r>
            <a:r>
              <a:rPr lang="en-CA" dirty="0" err="1" smtClean="0"/>
              <a:t>jeu</a:t>
            </a:r>
            <a:r>
              <a:rPr lang="en-CA" dirty="0" smtClean="0"/>
              <a:t> – </a:t>
            </a:r>
            <a:r>
              <a:rPr lang="en-CA" dirty="0" smtClean="0"/>
              <a:t>Arthur A Leach– </a:t>
            </a:r>
            <a:r>
              <a:rPr lang="en-CA" dirty="0" smtClean="0"/>
              <a:t>16h-17h30h</a:t>
            </a:r>
          </a:p>
          <a:p>
            <a:r>
              <a:rPr lang="en-CA" dirty="0" err="1" smtClean="0"/>
              <a:t>Jeudi</a:t>
            </a:r>
            <a:r>
              <a:rPr lang="en-CA" dirty="0" smtClean="0"/>
              <a:t> – </a:t>
            </a:r>
            <a:r>
              <a:rPr lang="en-CA" dirty="0" err="1" smtClean="0"/>
              <a:t>pratique</a:t>
            </a:r>
            <a:r>
              <a:rPr lang="en-CA" dirty="0" smtClean="0"/>
              <a:t> – 11h50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6868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à </a:t>
            </a:r>
            <a:r>
              <a:rPr lang="en-CA" dirty="0" err="1" smtClean="0"/>
              <a:t>l’exterieur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Au </a:t>
            </a:r>
            <a:r>
              <a:rPr lang="en-CA" dirty="0" err="1" smtClean="0"/>
              <a:t>gymnase</a:t>
            </a:r>
            <a:r>
              <a:rPr lang="en-CA" dirty="0" smtClean="0"/>
              <a:t> encore – 15h30-16h</a:t>
            </a:r>
          </a:p>
          <a:p>
            <a:endParaRPr lang="en-CA" dirty="0"/>
          </a:p>
          <a:p>
            <a:r>
              <a:rPr lang="en-CA" dirty="0" err="1" smtClean="0"/>
              <a:t>Lundi</a:t>
            </a:r>
            <a:r>
              <a:rPr lang="en-CA" dirty="0" smtClean="0"/>
              <a:t> – les </a:t>
            </a:r>
            <a:r>
              <a:rPr lang="en-CA" dirty="0" err="1" smtClean="0"/>
              <a:t>haies</a:t>
            </a:r>
            <a:r>
              <a:rPr lang="en-CA" dirty="0" smtClean="0"/>
              <a:t> </a:t>
            </a:r>
          </a:p>
          <a:p>
            <a:r>
              <a:rPr lang="en-CA" dirty="0" smtClean="0"/>
              <a:t>Mardi – les </a:t>
            </a:r>
            <a:r>
              <a:rPr lang="en-CA" dirty="0" err="1" smtClean="0"/>
              <a:t>sauts</a:t>
            </a:r>
            <a:endParaRPr lang="en-CA" dirty="0" smtClean="0"/>
          </a:p>
          <a:p>
            <a:r>
              <a:rPr lang="en-CA" dirty="0" err="1" smtClean="0"/>
              <a:t>Mercredi</a:t>
            </a:r>
            <a:r>
              <a:rPr lang="en-CA" dirty="0" smtClean="0"/>
              <a:t> – les lances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2390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4762</TotalTime>
  <Words>114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Les sports</vt:lpstr>
      <vt:lpstr>Les intramuraux</vt:lpstr>
      <vt:lpstr>La dirigeance</vt:lpstr>
      <vt:lpstr>7 - simples</vt:lpstr>
      <vt:lpstr>7 - doubles</vt:lpstr>
      <vt:lpstr>8 -simples</vt:lpstr>
      <vt:lpstr>8 - doubles</vt:lpstr>
      <vt:lpstr>Piste et Pelouse à l’exterieur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64</cp:revision>
  <dcterms:created xsi:type="dcterms:W3CDTF">2016-09-08T17:01:23Z</dcterms:created>
  <dcterms:modified xsi:type="dcterms:W3CDTF">2019-04-11T14:42:13Z</dcterms:modified>
</cp:coreProperties>
</file>