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8" r:id="rId5"/>
    <p:sldId id="270" r:id="rId6"/>
    <p:sldId id="271" r:id="rId7"/>
    <p:sldId id="272" r:id="rId8"/>
    <p:sldId id="27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20DA8E0-92ED-474D-A325-1FD047C17FE2}">
          <p14:sldIdLst>
            <p14:sldId id="256"/>
            <p14:sldId id="257"/>
            <p14:sldId id="260"/>
            <p14:sldId id="268"/>
            <p14:sldId id="270"/>
            <p14:sldId id="271"/>
            <p14:sldId id="272"/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C808"/>
    <a:srgbClr val="9999FF"/>
    <a:srgbClr val="FF6699"/>
    <a:srgbClr val="6D45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1" d="100"/>
          <a:sy n="91" d="100"/>
        </p:scale>
        <p:origin x="2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7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2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2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27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2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0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45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8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7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C3930-4828-4541-855A-DD4B48FFE49B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 sports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semaine</a:t>
            </a:r>
            <a:r>
              <a:rPr lang="en-US" dirty="0" smtClean="0"/>
              <a:t> du </a:t>
            </a:r>
            <a:r>
              <a:rPr lang="en-US" dirty="0" smtClean="0"/>
              <a:t>15-19 </a:t>
            </a:r>
            <a:r>
              <a:rPr lang="en-US" dirty="0" err="1" smtClean="0"/>
              <a:t>avril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558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en-US" dirty="0" smtClean="0"/>
              <a:t>Les </a:t>
            </a:r>
            <a:r>
              <a:rPr lang="en-US" dirty="0" err="1" smtClean="0"/>
              <a:t>intramuraux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err="1" smtClean="0"/>
              <a:t>L’hockey</a:t>
            </a:r>
            <a:r>
              <a:rPr lang="en-US" dirty="0" smtClean="0"/>
              <a:t> –</a:t>
            </a:r>
            <a:r>
              <a:rPr lang="en-US" dirty="0" err="1" smtClean="0"/>
              <a:t>lundi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88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pPr algn="ctr"/>
            <a:r>
              <a:rPr lang="en-CA" dirty="0" smtClean="0"/>
              <a:t>La </a:t>
            </a:r>
            <a:r>
              <a:rPr lang="en-CA" dirty="0" err="1" smtClean="0"/>
              <a:t>dirigeance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Voir</a:t>
            </a:r>
            <a:r>
              <a:rPr lang="en-US" dirty="0" smtClean="0"/>
              <a:t> </a:t>
            </a:r>
            <a:r>
              <a:rPr lang="en-US" dirty="0" err="1" smtClean="0"/>
              <a:t>l’horaire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007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CA" dirty="0" smtClean="0"/>
              <a:t>7 - simples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Mardi </a:t>
            </a:r>
            <a:r>
              <a:rPr lang="en-CA" dirty="0" smtClean="0"/>
              <a:t>– </a:t>
            </a:r>
            <a:r>
              <a:rPr lang="en-CA" dirty="0" err="1" smtClean="0"/>
              <a:t>jeu</a:t>
            </a:r>
            <a:r>
              <a:rPr lang="en-CA" dirty="0" smtClean="0"/>
              <a:t> </a:t>
            </a:r>
            <a:r>
              <a:rPr lang="en-CA" dirty="0" smtClean="0"/>
              <a:t> </a:t>
            </a:r>
            <a:r>
              <a:rPr lang="en-CA" dirty="0" smtClean="0"/>
              <a:t>– </a:t>
            </a:r>
            <a:r>
              <a:rPr lang="en-CA" dirty="0" smtClean="0"/>
              <a:t>16h-17h30</a:t>
            </a:r>
          </a:p>
          <a:p>
            <a:pPr lvl="1"/>
            <a:r>
              <a:rPr lang="en-CA" dirty="0" smtClean="0"/>
              <a:t>Garcons – </a:t>
            </a:r>
            <a:r>
              <a:rPr lang="en-CA" dirty="0" err="1" smtClean="0"/>
              <a:t>Westgrove</a:t>
            </a:r>
            <a:endParaRPr lang="en-CA" dirty="0" smtClean="0"/>
          </a:p>
          <a:p>
            <a:pPr lvl="1"/>
            <a:r>
              <a:rPr lang="en-CA" dirty="0" err="1" smtClean="0"/>
              <a:t>Filles</a:t>
            </a:r>
            <a:r>
              <a:rPr lang="en-CA" dirty="0" smtClean="0"/>
              <a:t> – River West Park</a:t>
            </a:r>
          </a:p>
          <a:p>
            <a:r>
              <a:rPr lang="en-CA" dirty="0" err="1" smtClean="0"/>
              <a:t>Jeudi</a:t>
            </a:r>
            <a:r>
              <a:rPr lang="en-CA" dirty="0" smtClean="0"/>
              <a:t> – </a:t>
            </a:r>
            <a:r>
              <a:rPr lang="en-CA" dirty="0" err="1" smtClean="0"/>
              <a:t>pratique</a:t>
            </a:r>
            <a:r>
              <a:rPr lang="en-CA" dirty="0" smtClean="0"/>
              <a:t> – 15h30-16h30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658603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en-CA" dirty="0" smtClean="0"/>
              <a:t>7 - doubles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2007476"/>
            <a:ext cx="1079675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/>
              <a:t>-</a:t>
            </a:r>
            <a:r>
              <a:rPr lang="en-CA" sz="2800" dirty="0" err="1" smtClean="0"/>
              <a:t>mercredi</a:t>
            </a:r>
            <a:r>
              <a:rPr lang="en-CA" sz="2800" dirty="0" smtClean="0"/>
              <a:t> </a:t>
            </a:r>
            <a:r>
              <a:rPr lang="en-CA" sz="2800" dirty="0" smtClean="0"/>
              <a:t>– </a:t>
            </a:r>
            <a:r>
              <a:rPr lang="en-CA" sz="2800" dirty="0" err="1" smtClean="0"/>
              <a:t>pratique</a:t>
            </a:r>
            <a:r>
              <a:rPr lang="en-CA" sz="2800" dirty="0" smtClean="0"/>
              <a:t> - </a:t>
            </a:r>
            <a:r>
              <a:rPr lang="en-CA" sz="2800" dirty="0" smtClean="0"/>
              <a:t>11h50-12h30</a:t>
            </a:r>
          </a:p>
          <a:p>
            <a:r>
              <a:rPr lang="en-CA" sz="2800" dirty="0" smtClean="0"/>
              <a:t>-</a:t>
            </a:r>
            <a:r>
              <a:rPr lang="en-CA" sz="2800" dirty="0" err="1" smtClean="0"/>
              <a:t>jeudi</a:t>
            </a:r>
            <a:r>
              <a:rPr lang="en-CA" sz="2800" dirty="0" smtClean="0"/>
              <a:t> </a:t>
            </a:r>
            <a:r>
              <a:rPr lang="en-CA" sz="2800" dirty="0"/>
              <a:t>– </a:t>
            </a:r>
            <a:r>
              <a:rPr lang="en-CA" sz="2800" dirty="0" err="1"/>
              <a:t>jeu</a:t>
            </a:r>
            <a:r>
              <a:rPr lang="en-CA" sz="2800" dirty="0"/>
              <a:t>  – 16h-17h30</a:t>
            </a:r>
          </a:p>
          <a:p>
            <a:pPr lvl="1"/>
            <a:r>
              <a:rPr lang="en-CA" sz="2800" dirty="0"/>
              <a:t>Garcons – </a:t>
            </a:r>
            <a:r>
              <a:rPr lang="en-CA" sz="2800" dirty="0" err="1"/>
              <a:t>Westgrove</a:t>
            </a:r>
            <a:endParaRPr lang="en-CA" sz="2800" dirty="0"/>
          </a:p>
          <a:p>
            <a:pPr lvl="1"/>
            <a:r>
              <a:rPr lang="en-CA" sz="2800" dirty="0" err="1"/>
              <a:t>Filles</a:t>
            </a:r>
            <a:r>
              <a:rPr lang="en-CA" sz="2800" dirty="0"/>
              <a:t> – River West Park</a:t>
            </a:r>
          </a:p>
          <a:p>
            <a:endParaRPr lang="en-CA" sz="2800" dirty="0" smtClean="0"/>
          </a:p>
          <a:p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1004681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n-CA" dirty="0" smtClean="0"/>
              <a:t>8 -simples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Lundi</a:t>
            </a:r>
            <a:r>
              <a:rPr lang="en-CA" dirty="0" smtClean="0"/>
              <a:t> – </a:t>
            </a:r>
            <a:r>
              <a:rPr lang="en-CA" dirty="0" err="1" smtClean="0"/>
              <a:t>jeu</a:t>
            </a:r>
            <a:r>
              <a:rPr lang="en-CA" dirty="0" smtClean="0"/>
              <a:t> – </a:t>
            </a:r>
            <a:r>
              <a:rPr lang="en-CA" dirty="0" smtClean="0"/>
              <a:t>EVA </a:t>
            </a:r>
            <a:r>
              <a:rPr lang="en-CA" dirty="0" smtClean="0"/>
              <a:t>– 16h-17h30</a:t>
            </a:r>
          </a:p>
          <a:p>
            <a:r>
              <a:rPr lang="en-CA" dirty="0" smtClean="0"/>
              <a:t>Mardi – </a:t>
            </a:r>
            <a:r>
              <a:rPr lang="en-CA" dirty="0" err="1" smtClean="0"/>
              <a:t>pratique</a:t>
            </a:r>
            <a:r>
              <a:rPr lang="en-CA" dirty="0" smtClean="0"/>
              <a:t> – 11h50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26370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999FF"/>
          </a:solidFill>
        </p:spPr>
        <p:txBody>
          <a:bodyPr/>
          <a:lstStyle/>
          <a:p>
            <a:pPr algn="ctr"/>
            <a:r>
              <a:rPr lang="en-CA" dirty="0" smtClean="0"/>
              <a:t>8 - doubles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Mercredi</a:t>
            </a:r>
            <a:r>
              <a:rPr lang="en-CA" dirty="0" smtClean="0"/>
              <a:t> – </a:t>
            </a:r>
            <a:r>
              <a:rPr lang="en-CA" dirty="0" err="1" smtClean="0"/>
              <a:t>jeu</a:t>
            </a:r>
            <a:r>
              <a:rPr lang="en-CA" dirty="0" smtClean="0"/>
              <a:t> – </a:t>
            </a:r>
            <a:r>
              <a:rPr lang="en-CA" dirty="0" smtClean="0"/>
              <a:t>Arthur A Leach– </a:t>
            </a:r>
            <a:r>
              <a:rPr lang="en-CA" dirty="0" smtClean="0"/>
              <a:t>16h-17h30h</a:t>
            </a:r>
          </a:p>
          <a:p>
            <a:r>
              <a:rPr lang="en-CA" dirty="0" err="1" smtClean="0"/>
              <a:t>Jeudi</a:t>
            </a:r>
            <a:r>
              <a:rPr lang="en-CA" dirty="0" smtClean="0"/>
              <a:t> – </a:t>
            </a:r>
            <a:r>
              <a:rPr lang="en-CA" dirty="0" err="1" smtClean="0"/>
              <a:t>pratique</a:t>
            </a:r>
            <a:r>
              <a:rPr lang="en-CA" dirty="0" smtClean="0"/>
              <a:t> – 11h50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46868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5AC808"/>
          </a:solidFill>
        </p:spPr>
        <p:txBody>
          <a:bodyPr/>
          <a:lstStyle/>
          <a:p>
            <a:pPr algn="ctr"/>
            <a:r>
              <a:rPr lang="en-CA" dirty="0" err="1" smtClean="0"/>
              <a:t>Piste</a:t>
            </a:r>
            <a:r>
              <a:rPr lang="en-CA" dirty="0" smtClean="0"/>
              <a:t> et </a:t>
            </a:r>
            <a:r>
              <a:rPr lang="en-CA" dirty="0" err="1" smtClean="0"/>
              <a:t>Pelouse</a:t>
            </a:r>
            <a:r>
              <a:rPr lang="en-CA" dirty="0" smtClean="0"/>
              <a:t> à </a:t>
            </a:r>
            <a:r>
              <a:rPr lang="en-CA" dirty="0" err="1" smtClean="0"/>
              <a:t>l’exterieur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Au </a:t>
            </a:r>
            <a:r>
              <a:rPr lang="en-CA" dirty="0" err="1" smtClean="0"/>
              <a:t>gymnase</a:t>
            </a:r>
            <a:r>
              <a:rPr lang="en-CA" dirty="0" smtClean="0"/>
              <a:t> encore – 15h30-16h</a:t>
            </a:r>
          </a:p>
          <a:p>
            <a:endParaRPr lang="en-CA" dirty="0"/>
          </a:p>
          <a:p>
            <a:r>
              <a:rPr lang="en-CA" dirty="0" err="1" smtClean="0"/>
              <a:t>Lundi</a:t>
            </a:r>
            <a:r>
              <a:rPr lang="en-CA" dirty="0" smtClean="0"/>
              <a:t> – les </a:t>
            </a:r>
            <a:r>
              <a:rPr lang="en-CA" dirty="0" err="1" smtClean="0"/>
              <a:t>haies</a:t>
            </a:r>
            <a:r>
              <a:rPr lang="en-CA" dirty="0" smtClean="0"/>
              <a:t> </a:t>
            </a:r>
          </a:p>
          <a:p>
            <a:r>
              <a:rPr lang="en-CA" dirty="0" smtClean="0"/>
              <a:t>Mardi – les </a:t>
            </a:r>
            <a:r>
              <a:rPr lang="en-CA" dirty="0" err="1" smtClean="0"/>
              <a:t>sauts</a:t>
            </a:r>
            <a:endParaRPr lang="en-CA" dirty="0" smtClean="0"/>
          </a:p>
          <a:p>
            <a:r>
              <a:rPr lang="en-CA" dirty="0" err="1" smtClean="0"/>
              <a:t>Mercredi</a:t>
            </a:r>
            <a:r>
              <a:rPr lang="en-CA" dirty="0" smtClean="0"/>
              <a:t> – les lances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02390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4762</TotalTime>
  <Words>114</Words>
  <Application>Microsoft Office PowerPoint</Application>
  <PresentationFormat>Widescreen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Les sports</vt:lpstr>
      <vt:lpstr>Les intramuraux</vt:lpstr>
      <vt:lpstr>La dirigeance</vt:lpstr>
      <vt:lpstr>7 - simples</vt:lpstr>
      <vt:lpstr>7 - doubles</vt:lpstr>
      <vt:lpstr>8 -simples</vt:lpstr>
      <vt:lpstr>8 - doubles</vt:lpstr>
      <vt:lpstr>Piste et Pelouse à l’exterieur</vt:lpstr>
    </vt:vector>
  </TitlesOfParts>
  <Company>Pembina Trails School Division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sports</dc:title>
  <dc:creator>Leslie Duhamel</dc:creator>
  <cp:lastModifiedBy>Leslie Duhamel</cp:lastModifiedBy>
  <cp:revision>64</cp:revision>
  <dcterms:created xsi:type="dcterms:W3CDTF">2016-09-08T17:01:23Z</dcterms:created>
  <dcterms:modified xsi:type="dcterms:W3CDTF">2019-04-11T14:42:13Z</dcterms:modified>
</cp:coreProperties>
</file>