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1" r:id="rId6"/>
    <p:sldId id="272" r:id="rId7"/>
    <p:sldId id="269" r:id="rId8"/>
    <p:sldId id="267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1"/>
            <p14:sldId id="272"/>
            <p14:sldId id="269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14-18 </a:t>
            </a:r>
            <a:r>
              <a:rPr lang="en-US" dirty="0" err="1" smtClean="0"/>
              <a:t>jan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handball – </a:t>
            </a:r>
            <a:r>
              <a:rPr lang="en-US" dirty="0" err="1" smtClean="0"/>
              <a:t>lundi</a:t>
            </a:r>
            <a:r>
              <a:rPr lang="en-US" dirty="0" smtClean="0"/>
              <a:t>, </a:t>
            </a:r>
            <a:r>
              <a:rPr lang="en-US" dirty="0" err="1" smtClean="0"/>
              <a:t>vendredi</a:t>
            </a:r>
            <a:endParaRPr lang="en-US" dirty="0" smtClean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l’horaire</a:t>
            </a:r>
            <a:r>
              <a:rPr lang="en-US" dirty="0"/>
              <a:t> hors des </a:t>
            </a:r>
            <a:r>
              <a:rPr lang="en-US" dirty="0" err="1"/>
              <a:t>portes</a:t>
            </a:r>
            <a:r>
              <a:rPr lang="en-US" dirty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r>
              <a:rPr lang="en-US" dirty="0" err="1" smtClean="0"/>
              <a:t>Réunion</a:t>
            </a:r>
            <a:r>
              <a:rPr lang="en-US" dirty="0" smtClean="0"/>
              <a:t> le 31 </a:t>
            </a:r>
            <a:r>
              <a:rPr lang="en-US" dirty="0" err="1" smtClean="0"/>
              <a:t>janvier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–</a:t>
            </a:r>
            <a:r>
              <a:rPr lang="en-CA" dirty="0" err="1" smtClean="0"/>
              <a:t>pratique</a:t>
            </a:r>
            <a:r>
              <a:rPr lang="en-CA" dirty="0" smtClean="0"/>
              <a:t> -  15h20-16h30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err="1" smtClean="0"/>
              <a:t>Charleswood</a:t>
            </a:r>
            <a:r>
              <a:rPr lang="en-CA" dirty="0" smtClean="0"/>
              <a:t> – 17h30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15h20-16h30 </a:t>
            </a:r>
            <a:r>
              <a:rPr lang="en-CA" dirty="0" smtClean="0"/>
              <a:t>– </a:t>
            </a:r>
            <a:r>
              <a:rPr lang="en-CA" dirty="0" err="1" smtClean="0"/>
              <a:t>pratique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en-CA" dirty="0" smtClean="0"/>
              <a:t>Team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/>
              <a:t>– 15h30-16h30</a:t>
            </a:r>
          </a:p>
          <a:p>
            <a:r>
              <a:rPr lang="en-CA" dirty="0" err="1" smtClean="0"/>
              <a:t>Mercredi-tournoi</a:t>
            </a:r>
            <a:r>
              <a:rPr lang="en-CA" dirty="0" smtClean="0"/>
              <a:t>– </a:t>
            </a:r>
            <a:r>
              <a:rPr lang="en-CA" dirty="0" err="1"/>
              <a:t>St.Mary’s</a:t>
            </a:r>
            <a:r>
              <a:rPr lang="en-CA" dirty="0"/>
              <a:t> – 16h-19h</a:t>
            </a:r>
          </a:p>
        </p:txBody>
      </p:sp>
    </p:spTree>
    <p:extLst>
      <p:ext uri="{BB962C8B-B14F-4D97-AF65-F5344CB8AC3E}">
        <p14:creationId xmlns:p14="http://schemas.microsoft.com/office/powerpoint/2010/main" val="134789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</a:t>
            </a:r>
            <a:r>
              <a:rPr lang="en-CA" dirty="0" smtClean="0"/>
              <a:t>- </a:t>
            </a:r>
            <a:r>
              <a:rPr lang="en-CA" dirty="0" err="1" smtClean="0"/>
              <a:t>pratique</a:t>
            </a:r>
            <a:r>
              <a:rPr lang="en-CA" dirty="0" smtClean="0"/>
              <a:t>– 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– 11h50-12h30 – </a:t>
            </a:r>
            <a:r>
              <a:rPr lang="en-CA" dirty="0" smtClean="0"/>
              <a:t>les </a:t>
            </a:r>
            <a:r>
              <a:rPr lang="en-CA" dirty="0" err="1" smtClean="0"/>
              <a:t>sauts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15h20-16h – les </a:t>
            </a:r>
            <a:r>
              <a:rPr lang="en-CA" dirty="0" err="1" smtClean="0"/>
              <a:t>haies</a:t>
            </a:r>
            <a:r>
              <a:rPr lang="en-CA" dirty="0" smtClean="0"/>
              <a:t> - corridor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</a:t>
            </a:r>
            <a:r>
              <a:rPr lang="en-CA" dirty="0"/>
              <a:t>– 15h20-16h – </a:t>
            </a:r>
            <a:r>
              <a:rPr lang="en-CA" dirty="0" smtClean="0"/>
              <a:t>les lances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-15h20-16h00 – les </a:t>
            </a:r>
            <a:r>
              <a:rPr lang="en-CA" dirty="0" err="1" smtClean="0"/>
              <a:t>relais</a:t>
            </a:r>
            <a:r>
              <a:rPr lang="en-CA" dirty="0" smtClean="0"/>
              <a:t> - corridor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err="1" smtClean="0"/>
              <a:t>filles</a:t>
            </a:r>
            <a:r>
              <a:rPr lang="en-CA" dirty="0" smtClean="0"/>
              <a:t> – 11h50-12h30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smtClean="0"/>
              <a:t>jeudi </a:t>
            </a:r>
            <a:r>
              <a:rPr lang="en-CA" dirty="0" smtClean="0"/>
              <a:t>– </a:t>
            </a:r>
            <a:r>
              <a:rPr lang="en-CA" dirty="0" err="1" smtClean="0"/>
              <a:t>garçons</a:t>
            </a:r>
            <a:r>
              <a:rPr lang="en-CA" dirty="0" smtClean="0"/>
              <a:t> - </a:t>
            </a:r>
            <a:r>
              <a:rPr lang="en-CA" dirty="0"/>
              <a:t>11h50-12h30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4690</TotalTime>
  <Words>117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Bain</vt:lpstr>
      <vt:lpstr>Team Bergin</vt:lpstr>
      <vt:lpstr>Team Duhamel</vt:lpstr>
      <vt:lpstr>Piste et Pelouse - Interieur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46</cp:revision>
  <dcterms:created xsi:type="dcterms:W3CDTF">2016-09-08T17:01:23Z</dcterms:created>
  <dcterms:modified xsi:type="dcterms:W3CDTF">2019-01-09T19:33:43Z</dcterms:modified>
</cp:coreProperties>
</file>