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4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60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9999FF"/>
    <a:srgbClr val="FF6699"/>
    <a:srgbClr val="6D4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13 mai-17 </a:t>
            </a:r>
            <a:r>
              <a:rPr lang="en-US" dirty="0" err="1" smtClean="0"/>
              <a:t>mai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Voir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Beach VB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RIEN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semaine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375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à </a:t>
            </a:r>
            <a:r>
              <a:rPr lang="en-CA" dirty="0" err="1" smtClean="0"/>
              <a:t>l’exterieur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</a:t>
            </a:r>
            <a:r>
              <a:rPr lang="en-CA" dirty="0" smtClean="0"/>
              <a:t>-les </a:t>
            </a:r>
            <a:r>
              <a:rPr lang="en-CA" dirty="0" err="1" smtClean="0"/>
              <a:t>sauts</a:t>
            </a:r>
            <a:r>
              <a:rPr lang="en-CA" dirty="0" smtClean="0"/>
              <a:t>– 11h50-12h30</a:t>
            </a:r>
            <a:endParaRPr lang="en-CA" dirty="0" smtClean="0"/>
          </a:p>
          <a:p>
            <a:r>
              <a:rPr lang="en-CA" dirty="0" err="1" smtClean="0"/>
              <a:t>lundi</a:t>
            </a:r>
            <a:r>
              <a:rPr lang="en-CA" dirty="0" smtClean="0"/>
              <a:t> </a:t>
            </a:r>
            <a:r>
              <a:rPr lang="en-CA" dirty="0" smtClean="0"/>
              <a:t>– les </a:t>
            </a:r>
            <a:r>
              <a:rPr lang="en-CA" dirty="0" smtClean="0"/>
              <a:t>lances– </a:t>
            </a:r>
            <a:r>
              <a:rPr lang="en-CA" dirty="0" smtClean="0"/>
              <a:t>15h20-16h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les </a:t>
            </a:r>
            <a:r>
              <a:rPr lang="en-CA" dirty="0" err="1" smtClean="0"/>
              <a:t>haies</a:t>
            </a:r>
            <a:r>
              <a:rPr lang="en-CA" dirty="0" smtClean="0"/>
              <a:t>– 11h50-12h30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– les courses – 15h20-16h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les lances – 11h50-12h30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- les </a:t>
            </a:r>
            <a:r>
              <a:rPr lang="en-CA" dirty="0" err="1" smtClean="0"/>
              <a:t>sauts</a:t>
            </a:r>
            <a:r>
              <a:rPr lang="en-CA" smtClean="0"/>
              <a:t> – 15h20-16h</a:t>
            </a:r>
            <a:endParaRPr lang="en-CA" dirty="0" smtClean="0"/>
          </a:p>
          <a:p>
            <a:r>
              <a:rPr lang="en-CA" dirty="0" err="1" smtClean="0"/>
              <a:t>vendredi</a:t>
            </a:r>
            <a:r>
              <a:rPr lang="en-CA" dirty="0" smtClean="0"/>
              <a:t> </a:t>
            </a:r>
            <a:r>
              <a:rPr lang="en-CA" dirty="0"/>
              <a:t>– les </a:t>
            </a:r>
            <a:r>
              <a:rPr lang="en-CA" dirty="0" err="1" smtClean="0"/>
              <a:t>haies</a:t>
            </a:r>
            <a:r>
              <a:rPr lang="en-CA" dirty="0" smtClean="0"/>
              <a:t>– </a:t>
            </a:r>
            <a:r>
              <a:rPr lang="en-CA" dirty="0"/>
              <a:t>15h20-16h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2390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4777</TotalTime>
  <Words>63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Les sports</vt:lpstr>
      <vt:lpstr>La dirigeance</vt:lpstr>
      <vt:lpstr>Beach VB</vt:lpstr>
      <vt:lpstr>Piste et Pelouse à l’exterieur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74</cp:revision>
  <dcterms:created xsi:type="dcterms:W3CDTF">2016-09-08T17:01:23Z</dcterms:created>
  <dcterms:modified xsi:type="dcterms:W3CDTF">2019-05-08T17:49:10Z</dcterms:modified>
</cp:coreProperties>
</file>