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0"/>
            <p14:sldId id="259"/>
            <p14:sldId id="261"/>
            <p14:sldId id="262"/>
            <p14:sldId id="263"/>
            <p14:sldId id="264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12-16 </a:t>
            </a:r>
            <a:r>
              <a:rPr lang="en-US" dirty="0" err="1" smtClean="0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Reunion – </a:t>
            </a:r>
            <a:r>
              <a:rPr lang="en-CA" dirty="0" err="1" smtClean="0"/>
              <a:t>mardi</a:t>
            </a:r>
            <a:r>
              <a:rPr lang="en-CA" dirty="0" smtClean="0"/>
              <a:t> – 11h50-11h55 – 7/8 </a:t>
            </a:r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endParaRPr lang="en-CA" dirty="0" smtClean="0"/>
          </a:p>
          <a:p>
            <a:r>
              <a:rPr lang="en-CA" dirty="0" smtClean="0"/>
              <a:t>Reunion – </a:t>
            </a:r>
            <a:r>
              <a:rPr lang="en-CA" dirty="0" err="1" smtClean="0"/>
              <a:t>mercredi</a:t>
            </a:r>
            <a:r>
              <a:rPr lang="en-CA" dirty="0" smtClean="0"/>
              <a:t>  - 11h50-11h55  - 5/6 </a:t>
            </a:r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15h30-16h –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– 11h50-12h30 – </a:t>
            </a:r>
            <a:r>
              <a:rPr lang="en-CA" dirty="0" err="1" smtClean="0"/>
              <a:t>disque</a:t>
            </a:r>
            <a:r>
              <a:rPr lang="en-CA" dirty="0" smtClean="0"/>
              <a:t> et prise de </a:t>
            </a:r>
            <a:r>
              <a:rPr lang="en-CA" dirty="0" err="1" smtClean="0"/>
              <a:t>vue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/>
              <a:t>– 11h50-12h30 – </a:t>
            </a:r>
            <a:r>
              <a:rPr lang="en-CA" dirty="0" smtClean="0"/>
              <a:t>les </a:t>
            </a:r>
            <a:r>
              <a:rPr lang="en-CA" smtClean="0"/>
              <a:t>haies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 - 15h30-16h –les </a:t>
            </a:r>
            <a:r>
              <a:rPr lang="en-CA" dirty="0" err="1" smtClean="0"/>
              <a:t>relais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mercredi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soccer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 – Beep test/les stations</a:t>
            </a:r>
          </a:p>
          <a:p>
            <a:r>
              <a:rPr lang="en-US" dirty="0" err="1" smtClean="0"/>
              <a:t>Vendredi</a:t>
            </a:r>
            <a:r>
              <a:rPr lang="en-US" dirty="0" smtClean="0"/>
              <a:t> – la course de 10 </a:t>
            </a:r>
            <a:r>
              <a:rPr lang="en-US" dirty="0" err="1" smtClean="0"/>
              <a:t>mins</a:t>
            </a:r>
            <a:r>
              <a:rPr lang="en-US" dirty="0" smtClean="0"/>
              <a:t>/les stations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r>
              <a:rPr lang="en-US" dirty="0" smtClean="0"/>
              <a:t> </a:t>
            </a:r>
            <a:r>
              <a:rPr lang="en-US" dirty="0" err="1" smtClean="0"/>
              <a:t>svp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–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27 </a:t>
            </a:r>
            <a:r>
              <a:rPr lang="en-CA" dirty="0" err="1" smtClean="0"/>
              <a:t>nov</a:t>
            </a:r>
            <a:r>
              <a:rPr lang="en-CA" dirty="0" smtClean="0"/>
              <a:t> – 4-7pm- EVA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Les garcons – </a:t>
            </a:r>
            <a:r>
              <a:rPr lang="en-CA" dirty="0" err="1" smtClean="0"/>
              <a:t>mardi</a:t>
            </a:r>
            <a:r>
              <a:rPr lang="en-CA" b="1" dirty="0" smtClean="0"/>
              <a:t> </a:t>
            </a:r>
            <a:r>
              <a:rPr lang="en-CA" dirty="0" smtClean="0"/>
              <a:t>– 11h50-12h30 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29 </a:t>
            </a:r>
            <a:r>
              <a:rPr lang="en-CA" dirty="0" err="1" smtClean="0"/>
              <a:t>nov</a:t>
            </a:r>
            <a:r>
              <a:rPr lang="en-CA" dirty="0" smtClean="0"/>
              <a:t> – 4-7pm - EVA</a:t>
            </a:r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</a:p>
          <a:p>
            <a:endParaRPr lang="en-CA" dirty="0"/>
          </a:p>
          <a:p>
            <a:r>
              <a:rPr lang="en-CA" dirty="0" err="1"/>
              <a:t>Réunion</a:t>
            </a:r>
            <a:r>
              <a:rPr lang="en-CA" dirty="0"/>
              <a:t> </a:t>
            </a:r>
            <a:r>
              <a:rPr lang="en-CA" dirty="0" smtClean="0"/>
              <a:t>la </a:t>
            </a:r>
            <a:r>
              <a:rPr lang="en-CA" dirty="0" err="1" smtClean="0"/>
              <a:t>semaine</a:t>
            </a:r>
            <a:r>
              <a:rPr lang="en-CA" dirty="0" smtClean="0"/>
              <a:t> </a:t>
            </a:r>
            <a:r>
              <a:rPr lang="en-CA" dirty="0" err="1" smtClean="0"/>
              <a:t>prochaine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Mercredi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15h20-16h30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jeu</a:t>
            </a:r>
            <a:r>
              <a:rPr lang="en-US" dirty="0" smtClean="0"/>
              <a:t> – </a:t>
            </a:r>
            <a:r>
              <a:rPr lang="en-US" dirty="0" err="1" smtClean="0"/>
              <a:t>Charleswood</a:t>
            </a:r>
            <a:r>
              <a:rPr lang="en-US" dirty="0" smtClean="0"/>
              <a:t> – 17h00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15h20-16h30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- </a:t>
            </a:r>
            <a:r>
              <a:rPr lang="en-US" dirty="0" err="1" smtClean="0"/>
              <a:t>jeu</a:t>
            </a:r>
            <a:r>
              <a:rPr lang="en-US" dirty="0" smtClean="0"/>
              <a:t> – 16h - </a:t>
            </a:r>
            <a:r>
              <a:rPr lang="en-US" dirty="0" err="1" smtClean="0"/>
              <a:t>Charleswood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 – 15h20-16h30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mtClean="0"/>
              <a:t>Vendredi – 15h20-16h30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Charleswood</a:t>
            </a:r>
            <a:r>
              <a:rPr lang="en-CA" dirty="0" smtClean="0"/>
              <a:t>– 16h 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15h20-16h30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219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Les sports</vt:lpstr>
      <vt:lpstr>Les intramuraux</vt:lpstr>
      <vt:lpstr>6 ballon volant</vt:lpstr>
      <vt:lpstr>La dirigeance</vt:lpstr>
      <vt:lpstr>Team B2</vt:lpstr>
      <vt:lpstr>Team Duhamel</vt:lpstr>
      <vt:lpstr>Team Sartoris</vt:lpstr>
      <vt:lpstr>Team Pauley</vt:lpstr>
      <vt:lpstr>Team Torz/Holowachuk</vt:lpstr>
      <vt:lpstr>Piste et Pelouse - Interieur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33</cp:revision>
  <dcterms:created xsi:type="dcterms:W3CDTF">2016-09-08T17:01:23Z</dcterms:created>
  <dcterms:modified xsi:type="dcterms:W3CDTF">2018-11-09T18:44:57Z</dcterms:modified>
</cp:coreProperties>
</file>