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5" r:id="rId4"/>
    <p:sldId id="260" r:id="rId5"/>
    <p:sldId id="259" r:id="rId6"/>
    <p:sldId id="261" r:id="rId7"/>
    <p:sldId id="262" r:id="rId8"/>
    <p:sldId id="263" r:id="rId9"/>
    <p:sldId id="264" r:id="rId10"/>
    <p:sldId id="267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C20DA8E0-92ED-474D-A325-1FD047C17FE2}">
          <p14:sldIdLst>
            <p14:sldId id="256"/>
            <p14:sldId id="257"/>
            <p14:sldId id="265"/>
            <p14:sldId id="260"/>
            <p14:sldId id="259"/>
            <p14:sldId id="261"/>
            <p14:sldId id="262"/>
            <p14:sldId id="263"/>
            <p14:sldId id="264"/>
            <p14:sldId id="267"/>
            <p14:sldId id="26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AC808"/>
    <a:srgbClr val="6D458B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6" autoAdjust="0"/>
    <p:restoredTop sz="94660"/>
  </p:normalViewPr>
  <p:slideViewPr>
    <p:cSldViewPr snapToGrid="0">
      <p:cViewPr varScale="1">
        <p:scale>
          <a:sx n="73" d="100"/>
          <a:sy n="73" d="100"/>
        </p:scale>
        <p:origin x="41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4237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9707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39245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128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81276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55265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802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94455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1884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52088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2379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DC3930-4828-4541-855A-DD4B48FFE49B}" type="datetimeFigureOut">
              <a:rPr lang="en-US" smtClean="0"/>
              <a:t>11/9/2018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BE166-F68C-44CC-AB74-C86DA623A4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470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Les sports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La </a:t>
            </a:r>
            <a:r>
              <a:rPr lang="en-US" dirty="0" err="1" smtClean="0"/>
              <a:t>semaine</a:t>
            </a:r>
            <a:r>
              <a:rPr lang="en-US" dirty="0" smtClean="0"/>
              <a:t> du 12-16 </a:t>
            </a:r>
            <a:r>
              <a:rPr lang="en-US" dirty="0" err="1" smtClean="0"/>
              <a:t>novembre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555825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5AC808"/>
          </a:solidFill>
        </p:spPr>
        <p:txBody>
          <a:bodyPr/>
          <a:lstStyle/>
          <a:p>
            <a:pPr algn="ctr"/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r>
              <a:rPr lang="en-CA" dirty="0" smtClean="0"/>
              <a:t> - </a:t>
            </a:r>
            <a:r>
              <a:rPr lang="en-CA" dirty="0" err="1" smtClean="0"/>
              <a:t>Interieur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Reunion – </a:t>
            </a:r>
            <a:r>
              <a:rPr lang="en-CA" dirty="0" err="1" smtClean="0"/>
              <a:t>mardi</a:t>
            </a:r>
            <a:r>
              <a:rPr lang="en-CA" dirty="0" smtClean="0"/>
              <a:t> – 11h50-11h55 – 7/8 </a:t>
            </a:r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endParaRPr lang="en-CA" dirty="0" smtClean="0"/>
          </a:p>
          <a:p>
            <a:r>
              <a:rPr lang="en-CA" dirty="0" smtClean="0"/>
              <a:t>Reunion – </a:t>
            </a:r>
            <a:r>
              <a:rPr lang="en-CA" dirty="0" err="1" smtClean="0"/>
              <a:t>mercredi</a:t>
            </a:r>
            <a:r>
              <a:rPr lang="en-CA" dirty="0" smtClean="0"/>
              <a:t>  - 11h50-11h55  - 5/6 </a:t>
            </a:r>
            <a:r>
              <a:rPr lang="en-CA" dirty="0" err="1" smtClean="0"/>
              <a:t>piste</a:t>
            </a:r>
            <a:r>
              <a:rPr lang="en-CA" dirty="0" smtClean="0"/>
              <a:t> et </a:t>
            </a:r>
            <a:r>
              <a:rPr lang="en-CA" dirty="0" err="1" smtClean="0"/>
              <a:t>pelouse</a:t>
            </a:r>
            <a:endParaRPr lang="en-CA" dirty="0" smtClean="0"/>
          </a:p>
          <a:p>
            <a:r>
              <a:rPr lang="en-CA" dirty="0" err="1" smtClean="0"/>
              <a:t>Mercredi</a:t>
            </a:r>
            <a:r>
              <a:rPr lang="en-CA" dirty="0" smtClean="0"/>
              <a:t> – 15h30-16h – les </a:t>
            </a:r>
            <a:r>
              <a:rPr lang="en-CA" dirty="0" err="1" smtClean="0"/>
              <a:t>sauts</a:t>
            </a:r>
            <a:endParaRPr lang="en-CA" dirty="0" smtClean="0"/>
          </a:p>
          <a:p>
            <a:r>
              <a:rPr lang="en-CA" dirty="0" err="1" smtClean="0"/>
              <a:t>Jeudi</a:t>
            </a:r>
            <a:r>
              <a:rPr lang="en-CA" dirty="0" smtClean="0"/>
              <a:t> – 11h50-12h30 – </a:t>
            </a:r>
            <a:r>
              <a:rPr lang="en-CA" dirty="0" err="1" smtClean="0"/>
              <a:t>disque</a:t>
            </a:r>
            <a:r>
              <a:rPr lang="en-CA" dirty="0" smtClean="0"/>
              <a:t> et prise de </a:t>
            </a:r>
            <a:r>
              <a:rPr lang="en-CA" dirty="0" err="1" smtClean="0"/>
              <a:t>vue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</a:t>
            </a:r>
            <a:r>
              <a:rPr lang="en-CA" dirty="0"/>
              <a:t>– 11h50-12h30 – </a:t>
            </a:r>
            <a:r>
              <a:rPr lang="en-CA" dirty="0" smtClean="0"/>
              <a:t>les </a:t>
            </a:r>
            <a:r>
              <a:rPr lang="en-CA" smtClean="0"/>
              <a:t>haies</a:t>
            </a:r>
            <a:endParaRPr lang="en-CA" dirty="0" smtClean="0"/>
          </a:p>
          <a:p>
            <a:r>
              <a:rPr lang="en-CA" dirty="0" err="1" smtClean="0"/>
              <a:t>vendredi</a:t>
            </a:r>
            <a:r>
              <a:rPr lang="en-CA" dirty="0" smtClean="0"/>
              <a:t>  - 15h30-16h –les </a:t>
            </a:r>
            <a:r>
              <a:rPr lang="en-CA" dirty="0" err="1" smtClean="0"/>
              <a:t>relais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47183498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ln w="76200">
            <a:solidFill>
              <a:schemeClr val="accent1"/>
            </a:solidFill>
          </a:ln>
        </p:spPr>
        <p:txBody>
          <a:bodyPr/>
          <a:lstStyle/>
          <a:p>
            <a:pPr algn="ctr"/>
            <a:r>
              <a:rPr lang="en-CA" dirty="0" err="1" smtClean="0"/>
              <a:t>Waterpolo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Water polo practices at 9:00 – 10:00 am on Saturday mornings </a:t>
            </a:r>
            <a:r>
              <a:rPr lang="en-CA" dirty="0" smtClean="0"/>
              <a:t>until </a:t>
            </a:r>
            <a:r>
              <a:rPr lang="en-CA" dirty="0"/>
              <a:t>Dec 8, skipping Nov 10.</a:t>
            </a:r>
          </a:p>
          <a:p>
            <a:pPr marL="0" indent="0">
              <a:buNone/>
            </a:pPr>
            <a:endParaRPr lang="en-CA" dirty="0"/>
          </a:p>
          <a:p>
            <a:r>
              <a:rPr lang="en-CA" dirty="0"/>
              <a:t>Games Sundays, starting Nov 4, until Dec 9, skipping Nov 11, from 10:00-5:00 – times and teams vary.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960795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C000"/>
          </a:solidFill>
        </p:spPr>
        <p:txBody>
          <a:bodyPr/>
          <a:lstStyle/>
          <a:p>
            <a:pPr algn="ctr"/>
            <a:r>
              <a:rPr lang="en-US" dirty="0" smtClean="0"/>
              <a:t>Les </a:t>
            </a:r>
            <a:r>
              <a:rPr lang="en-US" dirty="0" err="1" smtClean="0"/>
              <a:t>intramuraux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solidFill>
            <a:srgbClr val="92D050"/>
          </a:solidFill>
        </p:spPr>
        <p:txBody>
          <a:bodyPr/>
          <a:lstStyle/>
          <a:p>
            <a:r>
              <a:rPr lang="en-US" dirty="0" err="1" smtClean="0"/>
              <a:t>mercredi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smtClean="0"/>
              <a:t>soccer</a:t>
            </a:r>
          </a:p>
          <a:p>
            <a:r>
              <a:rPr lang="en-US" dirty="0" err="1" smtClean="0"/>
              <a:t>Jeudi</a:t>
            </a:r>
            <a:r>
              <a:rPr lang="en-US" dirty="0" smtClean="0"/>
              <a:t> – Beep test/les stations</a:t>
            </a:r>
          </a:p>
          <a:p>
            <a:r>
              <a:rPr lang="en-US" dirty="0" err="1" smtClean="0"/>
              <a:t>Vendredi</a:t>
            </a:r>
            <a:r>
              <a:rPr lang="en-US" dirty="0" smtClean="0"/>
              <a:t> – la course de 10 </a:t>
            </a:r>
            <a:r>
              <a:rPr lang="en-US" dirty="0" err="1" smtClean="0"/>
              <a:t>mins</a:t>
            </a:r>
            <a:r>
              <a:rPr lang="en-US" dirty="0" smtClean="0"/>
              <a:t>/les stations</a:t>
            </a:r>
            <a:endParaRPr lang="en-US" dirty="0" smtClean="0"/>
          </a:p>
          <a:p>
            <a:endParaRPr lang="en-US" dirty="0"/>
          </a:p>
          <a:p>
            <a:r>
              <a:rPr lang="en-US" dirty="0" err="1" smtClean="0"/>
              <a:t>Vérifier</a:t>
            </a:r>
            <a:r>
              <a:rPr lang="en-US" dirty="0" smtClean="0"/>
              <a:t> </a:t>
            </a:r>
            <a:r>
              <a:rPr lang="en-US" dirty="0" err="1" smtClean="0"/>
              <a:t>l’horaire</a:t>
            </a:r>
            <a:r>
              <a:rPr lang="en-US" dirty="0" smtClean="0"/>
              <a:t> hors des </a:t>
            </a:r>
            <a:r>
              <a:rPr lang="en-US" dirty="0" err="1" smtClean="0"/>
              <a:t>portes</a:t>
            </a:r>
            <a:r>
              <a:rPr lang="en-US" dirty="0" smtClean="0"/>
              <a:t> du </a:t>
            </a:r>
            <a:r>
              <a:rPr lang="en-US" dirty="0" err="1" smtClean="0"/>
              <a:t>gymnase</a:t>
            </a:r>
            <a:r>
              <a:rPr lang="en-US" dirty="0" smtClean="0"/>
              <a:t> </a:t>
            </a:r>
            <a:r>
              <a:rPr lang="en-US" dirty="0" err="1" smtClean="0"/>
              <a:t>svp</a:t>
            </a:r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188980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999FF"/>
          </a:solidFill>
        </p:spPr>
        <p:txBody>
          <a:bodyPr/>
          <a:lstStyle/>
          <a:p>
            <a:pPr algn="ctr"/>
            <a:r>
              <a:rPr lang="en-CA" dirty="0" smtClean="0"/>
              <a:t>6 </a:t>
            </a:r>
            <a:r>
              <a:rPr lang="en-CA" dirty="0" err="1" smtClean="0"/>
              <a:t>ballon</a:t>
            </a:r>
            <a:r>
              <a:rPr lang="en-CA" dirty="0" smtClean="0"/>
              <a:t> </a:t>
            </a:r>
            <a:r>
              <a:rPr lang="en-CA" dirty="0" err="1" smtClean="0"/>
              <a:t>volant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Les </a:t>
            </a:r>
            <a:r>
              <a:rPr lang="en-CA" dirty="0" err="1" smtClean="0"/>
              <a:t>filles</a:t>
            </a:r>
            <a:r>
              <a:rPr lang="en-CA" dirty="0" smtClean="0"/>
              <a:t>– </a:t>
            </a:r>
            <a:r>
              <a:rPr lang="en-CA" dirty="0" err="1" smtClean="0"/>
              <a:t>rien</a:t>
            </a:r>
            <a:r>
              <a:rPr lang="en-CA" dirty="0" smtClean="0"/>
              <a:t> </a:t>
            </a:r>
            <a:r>
              <a:rPr lang="en-CA" dirty="0" err="1" smtClean="0"/>
              <a:t>cette</a:t>
            </a:r>
            <a:r>
              <a:rPr lang="en-CA" dirty="0" smtClean="0"/>
              <a:t> </a:t>
            </a:r>
            <a:r>
              <a:rPr lang="en-CA" dirty="0" err="1" smtClean="0"/>
              <a:t>semaine</a:t>
            </a:r>
            <a:endParaRPr lang="en-CA" dirty="0" smtClean="0"/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le 27 </a:t>
            </a:r>
            <a:r>
              <a:rPr lang="en-CA" dirty="0" err="1" smtClean="0"/>
              <a:t>nov</a:t>
            </a:r>
            <a:r>
              <a:rPr lang="en-CA" dirty="0" smtClean="0"/>
              <a:t> – 4-7pm- EVA</a:t>
            </a:r>
            <a:endParaRPr lang="en-CA" dirty="0"/>
          </a:p>
          <a:p>
            <a:pPr marL="0" indent="0">
              <a:buNone/>
            </a:pPr>
            <a:endParaRPr lang="en-CA" dirty="0" smtClean="0"/>
          </a:p>
          <a:p>
            <a:r>
              <a:rPr lang="en-CA" dirty="0" smtClean="0"/>
              <a:t>Les garcons – </a:t>
            </a:r>
            <a:r>
              <a:rPr lang="en-CA" dirty="0" err="1" smtClean="0"/>
              <a:t>mardi</a:t>
            </a:r>
            <a:r>
              <a:rPr lang="en-CA" b="1" dirty="0" smtClean="0"/>
              <a:t> </a:t>
            </a:r>
            <a:r>
              <a:rPr lang="en-CA" dirty="0" smtClean="0"/>
              <a:t>– 11h50-12h30 </a:t>
            </a:r>
          </a:p>
          <a:p>
            <a:pPr lvl="1"/>
            <a:r>
              <a:rPr lang="en-CA" dirty="0" err="1" smtClean="0"/>
              <a:t>Tournoi</a:t>
            </a:r>
            <a:r>
              <a:rPr lang="en-CA" dirty="0" smtClean="0"/>
              <a:t> le 29 </a:t>
            </a:r>
            <a:r>
              <a:rPr lang="en-CA" dirty="0" err="1" smtClean="0"/>
              <a:t>nov</a:t>
            </a:r>
            <a:r>
              <a:rPr lang="en-CA" dirty="0" smtClean="0"/>
              <a:t> – 4-7pm - EVA</a:t>
            </a:r>
          </a:p>
        </p:txBody>
      </p:sp>
    </p:spTree>
    <p:extLst>
      <p:ext uri="{BB962C8B-B14F-4D97-AF65-F5344CB8AC3E}">
        <p14:creationId xmlns:p14="http://schemas.microsoft.com/office/powerpoint/2010/main" val="38132083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50"/>
          </a:solidFill>
        </p:spPr>
        <p:txBody>
          <a:bodyPr/>
          <a:lstStyle/>
          <a:p>
            <a:pPr algn="ctr"/>
            <a:r>
              <a:rPr lang="en-CA" dirty="0" smtClean="0"/>
              <a:t>La </a:t>
            </a:r>
            <a:r>
              <a:rPr lang="en-CA" dirty="0" err="1" smtClean="0"/>
              <a:t>dirigeance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Vérifiez</a:t>
            </a:r>
            <a:r>
              <a:rPr lang="en-CA" dirty="0" smtClean="0"/>
              <a:t> le tableau blanc</a:t>
            </a:r>
          </a:p>
          <a:p>
            <a:endParaRPr lang="en-CA" dirty="0"/>
          </a:p>
          <a:p>
            <a:r>
              <a:rPr lang="en-CA" dirty="0" err="1"/>
              <a:t>Réunion</a:t>
            </a:r>
            <a:r>
              <a:rPr lang="en-CA" dirty="0"/>
              <a:t> </a:t>
            </a:r>
            <a:r>
              <a:rPr lang="en-CA" dirty="0" smtClean="0"/>
              <a:t>la </a:t>
            </a:r>
            <a:r>
              <a:rPr lang="en-CA" dirty="0" err="1" smtClean="0"/>
              <a:t>semaine</a:t>
            </a:r>
            <a:r>
              <a:rPr lang="en-CA" dirty="0" smtClean="0"/>
              <a:t> </a:t>
            </a:r>
            <a:r>
              <a:rPr lang="en-CA" dirty="0" err="1" smtClean="0"/>
              <a:t>prochaine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220070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2"/>
          </a:solidFill>
        </p:spPr>
        <p:txBody>
          <a:bodyPr/>
          <a:lstStyle/>
          <a:p>
            <a:pPr algn="ctr"/>
            <a:r>
              <a:rPr lang="en-US" dirty="0" smtClean="0"/>
              <a:t>Team B</a:t>
            </a:r>
            <a:r>
              <a:rPr lang="en-US" baseline="30000" dirty="0" smtClean="0"/>
              <a:t>2</a:t>
            </a:r>
            <a:endParaRPr lang="en-US" baseline="30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err="1" smtClean="0"/>
              <a:t>Mercredi</a:t>
            </a:r>
            <a:r>
              <a:rPr lang="en-US" dirty="0" smtClean="0"/>
              <a:t> – </a:t>
            </a:r>
            <a:r>
              <a:rPr lang="en-US" dirty="0" err="1" smtClean="0"/>
              <a:t>pratique</a:t>
            </a:r>
            <a:r>
              <a:rPr lang="en-US" dirty="0" smtClean="0"/>
              <a:t> – 15h20-16h30</a:t>
            </a:r>
          </a:p>
          <a:p>
            <a:r>
              <a:rPr lang="en-US" dirty="0" err="1" smtClean="0"/>
              <a:t>Jeudi</a:t>
            </a:r>
            <a:r>
              <a:rPr lang="en-US" dirty="0" smtClean="0"/>
              <a:t> </a:t>
            </a:r>
            <a:r>
              <a:rPr lang="en-US" dirty="0" smtClean="0"/>
              <a:t>– </a:t>
            </a:r>
            <a:r>
              <a:rPr lang="en-US" dirty="0" err="1" smtClean="0"/>
              <a:t>jeu</a:t>
            </a:r>
            <a:r>
              <a:rPr lang="en-US" dirty="0" smtClean="0"/>
              <a:t> – </a:t>
            </a:r>
            <a:r>
              <a:rPr lang="en-US" dirty="0" err="1" smtClean="0"/>
              <a:t>Charleswood</a:t>
            </a:r>
            <a:r>
              <a:rPr lang="en-US" dirty="0" smtClean="0"/>
              <a:t> – 17h00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287757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92D050"/>
          </a:solidFill>
        </p:spPr>
        <p:txBody>
          <a:bodyPr/>
          <a:lstStyle/>
          <a:p>
            <a:pPr algn="ctr"/>
            <a:r>
              <a:rPr lang="en-CA" dirty="0" smtClean="0"/>
              <a:t>Team Duhamel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mardi</a:t>
            </a:r>
            <a:r>
              <a:rPr lang="en-US" dirty="0" smtClean="0"/>
              <a:t> – </a:t>
            </a:r>
            <a:r>
              <a:rPr lang="en-US" dirty="0" err="1" smtClean="0"/>
              <a:t>pratique</a:t>
            </a:r>
            <a:r>
              <a:rPr lang="en-US" dirty="0" smtClean="0"/>
              <a:t> – 15h20-16h30</a:t>
            </a:r>
          </a:p>
          <a:p>
            <a:r>
              <a:rPr lang="en-US" dirty="0" err="1" smtClean="0"/>
              <a:t>Jeudi</a:t>
            </a:r>
            <a:r>
              <a:rPr lang="en-US" dirty="0" smtClean="0"/>
              <a:t>- </a:t>
            </a:r>
            <a:r>
              <a:rPr lang="en-US" dirty="0" err="1" smtClean="0"/>
              <a:t>jeu</a:t>
            </a:r>
            <a:r>
              <a:rPr lang="en-US" dirty="0" smtClean="0"/>
              <a:t> – 16h - </a:t>
            </a:r>
            <a:r>
              <a:rPr lang="en-US" dirty="0" err="1" smtClean="0"/>
              <a:t>Charleswood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0133268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FF00"/>
          </a:solidFill>
        </p:spPr>
        <p:txBody>
          <a:bodyPr/>
          <a:lstStyle/>
          <a:p>
            <a:pPr algn="ctr"/>
            <a:r>
              <a:rPr lang="en-CA" dirty="0" smtClean="0"/>
              <a:t>Team Sartoris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err="1" smtClean="0"/>
              <a:t>Vendredi</a:t>
            </a:r>
            <a:r>
              <a:rPr lang="en-CA" dirty="0" smtClean="0"/>
              <a:t> – 15h20-16h30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035108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00B0F0"/>
          </a:solidFill>
        </p:spPr>
        <p:txBody>
          <a:bodyPr/>
          <a:lstStyle/>
          <a:p>
            <a:pPr algn="ctr"/>
            <a:r>
              <a:rPr lang="en-CA" dirty="0" smtClean="0"/>
              <a:t>Team Pauley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A" dirty="0" smtClean="0"/>
          </a:p>
          <a:p>
            <a:endParaRPr lang="en-CA" dirty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990600" y="19780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CA" smtClean="0"/>
              <a:t>Vendredi – 15h20-16h30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41446466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FF0000"/>
          </a:solidFill>
        </p:spPr>
        <p:txBody>
          <a:bodyPr/>
          <a:lstStyle/>
          <a:p>
            <a:pPr algn="ctr"/>
            <a:r>
              <a:rPr lang="en-CA" dirty="0" smtClean="0"/>
              <a:t>Team Torz/</a:t>
            </a:r>
            <a:r>
              <a:rPr lang="en-CA" dirty="0" err="1" smtClean="0"/>
              <a:t>Holowachuk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/>
              <a:t>Mardi – </a:t>
            </a:r>
            <a:r>
              <a:rPr lang="en-CA" dirty="0" err="1" smtClean="0"/>
              <a:t>jeu</a:t>
            </a:r>
            <a:r>
              <a:rPr lang="en-CA" dirty="0" smtClean="0"/>
              <a:t> – </a:t>
            </a:r>
            <a:r>
              <a:rPr lang="en-CA" dirty="0" err="1" smtClean="0"/>
              <a:t>Charleswood</a:t>
            </a:r>
            <a:r>
              <a:rPr lang="en-CA" dirty="0" smtClean="0"/>
              <a:t>– 16h </a:t>
            </a:r>
          </a:p>
          <a:p>
            <a:r>
              <a:rPr lang="en-CA" dirty="0" err="1" smtClean="0"/>
              <a:t>Mercredi</a:t>
            </a:r>
            <a:r>
              <a:rPr lang="en-CA" dirty="0" smtClean="0"/>
              <a:t> – </a:t>
            </a:r>
            <a:r>
              <a:rPr lang="en-CA" dirty="0" err="1" smtClean="0"/>
              <a:t>pratique</a:t>
            </a:r>
            <a:r>
              <a:rPr lang="en-CA" dirty="0" smtClean="0"/>
              <a:t> – 15h20-16h30</a:t>
            </a:r>
            <a:endParaRPr lang="en-CA" dirty="0" smtClean="0"/>
          </a:p>
        </p:txBody>
      </p:sp>
    </p:spTree>
    <p:extLst>
      <p:ext uri="{BB962C8B-B14F-4D97-AF65-F5344CB8AC3E}">
        <p14:creationId xmlns:p14="http://schemas.microsoft.com/office/powerpoint/2010/main" val="33001124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511</TotalTime>
  <Words>219</Words>
  <Application>Microsoft Office PowerPoint</Application>
  <PresentationFormat>Widescreen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Les sports</vt:lpstr>
      <vt:lpstr>Les intramuraux</vt:lpstr>
      <vt:lpstr>6 ballon volant</vt:lpstr>
      <vt:lpstr>La dirigeance</vt:lpstr>
      <vt:lpstr>Team B2</vt:lpstr>
      <vt:lpstr>Team Duhamel</vt:lpstr>
      <vt:lpstr>Team Sartoris</vt:lpstr>
      <vt:lpstr>Team Pauley</vt:lpstr>
      <vt:lpstr>Team Torz/Holowachuk</vt:lpstr>
      <vt:lpstr>Piste et Pelouse - Interieur</vt:lpstr>
      <vt:lpstr>Waterpolo</vt:lpstr>
    </vt:vector>
  </TitlesOfParts>
  <Company>Pembina Trails School Division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 sports</dc:title>
  <dc:creator>Leslie Duhamel</dc:creator>
  <cp:lastModifiedBy>Leslie Duhamel</cp:lastModifiedBy>
  <cp:revision>33</cp:revision>
  <dcterms:created xsi:type="dcterms:W3CDTF">2016-09-08T17:01:23Z</dcterms:created>
  <dcterms:modified xsi:type="dcterms:W3CDTF">2018-11-09T18:44:57Z</dcterms:modified>
</cp:coreProperties>
</file>