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9" r:id="rId6"/>
    <p:sldId id="267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11-15 </a:t>
            </a:r>
            <a:r>
              <a:rPr lang="en-US" dirty="0" smtClean="0"/>
              <a:t>mars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L’hockey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commencer après les </a:t>
            </a:r>
            <a:r>
              <a:rPr lang="en-US" dirty="0" err="1" smtClean="0"/>
              <a:t>vacances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Réunion</a:t>
            </a:r>
            <a:r>
              <a:rPr lang="en-US" dirty="0" smtClean="0"/>
              <a:t> – 14  mars – 11h50 – au </a:t>
            </a:r>
            <a:r>
              <a:rPr lang="en-US" dirty="0" err="1" smtClean="0"/>
              <a:t>balcon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TBD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TBD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/>
              <a:t>11h50-12h30– </a:t>
            </a:r>
            <a:r>
              <a:rPr lang="en-CA" dirty="0" smtClean="0"/>
              <a:t>les </a:t>
            </a:r>
            <a:r>
              <a:rPr lang="en-CA" dirty="0" smtClean="0"/>
              <a:t>lances et 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15h30-16h00 – 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Jeudi</a:t>
            </a:r>
            <a:r>
              <a:rPr lang="en-CA" dirty="0" smtClean="0"/>
              <a:t> – 15h30-16h00 – les </a:t>
            </a:r>
            <a:r>
              <a:rPr lang="en-CA" dirty="0" err="1" smtClean="0"/>
              <a:t>relais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</a:t>
            </a:r>
            <a:r>
              <a:rPr lang="en-CA" dirty="0" smtClean="0"/>
              <a:t>–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21 </a:t>
            </a:r>
            <a:r>
              <a:rPr lang="en-CA" dirty="0" smtClean="0"/>
              <a:t>mars - TBD</a:t>
            </a:r>
            <a:endParaRPr lang="en-CA" dirty="0" smtClean="0"/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19 </a:t>
            </a:r>
            <a:r>
              <a:rPr lang="en-CA" dirty="0" smtClean="0"/>
              <a:t>mars – EVA – 16h-19h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4750</TotalTime>
  <Words>86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59</cp:revision>
  <dcterms:created xsi:type="dcterms:W3CDTF">2016-09-08T17:01:23Z</dcterms:created>
  <dcterms:modified xsi:type="dcterms:W3CDTF">2019-03-07T15:03:48Z</dcterms:modified>
</cp:coreProperties>
</file>