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8" r:id="rId5"/>
    <p:sldId id="271" r:id="rId6"/>
    <p:sldId id="272" r:id="rId7"/>
    <p:sldId id="269" r:id="rId8"/>
    <p:sldId id="267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57"/>
            <p14:sldId id="260"/>
            <p14:sldId id="268"/>
            <p14:sldId id="271"/>
            <p14:sldId id="272"/>
            <p14:sldId id="269"/>
            <p14:sldId id="267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5AC808"/>
    <a:srgbClr val="6D458B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11-15 </a:t>
            </a:r>
            <a:r>
              <a:rPr lang="en-US" dirty="0" err="1" smtClean="0"/>
              <a:t>fev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Les </a:t>
            </a:r>
            <a:r>
              <a:rPr lang="en-US" dirty="0" err="1" smtClean="0"/>
              <a:t>intramuraux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smtClean="0"/>
              <a:t>Le handball - </a:t>
            </a:r>
            <a:r>
              <a:rPr lang="en-US" dirty="0" err="1" smtClean="0"/>
              <a:t>jeudi</a:t>
            </a:r>
            <a:r>
              <a:rPr lang="en-US" dirty="0" smtClean="0"/>
              <a:t>, </a:t>
            </a:r>
            <a:r>
              <a:rPr lang="en-US" dirty="0" err="1" smtClean="0"/>
              <a:t>vendredi</a:t>
            </a:r>
            <a:endParaRPr lang="en-US" dirty="0" smtClean="0"/>
          </a:p>
          <a:p>
            <a:r>
              <a:rPr lang="en-US" dirty="0" err="1" smtClean="0"/>
              <a:t>Vérifier</a:t>
            </a:r>
            <a:r>
              <a:rPr lang="en-US" dirty="0" smtClean="0"/>
              <a:t> </a:t>
            </a:r>
            <a:r>
              <a:rPr lang="en-US" dirty="0" err="1" smtClean="0"/>
              <a:t>l’horaire</a:t>
            </a:r>
            <a:r>
              <a:rPr lang="en-US" dirty="0" smtClean="0"/>
              <a:t> hors des </a:t>
            </a:r>
            <a:r>
              <a:rPr lang="en-US" dirty="0" err="1" smtClean="0"/>
              <a:t>portes</a:t>
            </a:r>
            <a:r>
              <a:rPr lang="en-US" dirty="0" smtClean="0"/>
              <a:t> du </a:t>
            </a:r>
            <a:r>
              <a:rPr lang="en-US" dirty="0" err="1" smtClean="0"/>
              <a:t>gymnase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Vérifier</a:t>
            </a:r>
            <a:r>
              <a:rPr lang="en-US" dirty="0"/>
              <a:t> </a:t>
            </a:r>
            <a:r>
              <a:rPr lang="en-US" dirty="0" err="1"/>
              <a:t>l’horaire</a:t>
            </a:r>
            <a:r>
              <a:rPr lang="en-US" dirty="0"/>
              <a:t> hors des </a:t>
            </a:r>
            <a:r>
              <a:rPr lang="en-US" dirty="0" err="1"/>
              <a:t>portes</a:t>
            </a:r>
            <a:r>
              <a:rPr lang="en-US" dirty="0"/>
              <a:t> du </a:t>
            </a:r>
            <a:r>
              <a:rPr lang="en-US" dirty="0" err="1" smtClean="0"/>
              <a:t>gymnase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CA" dirty="0" smtClean="0"/>
              <a:t>Team Pauley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jeudi</a:t>
            </a:r>
            <a:r>
              <a:rPr lang="en-CA" dirty="0" smtClean="0"/>
              <a:t> - </a:t>
            </a:r>
            <a:r>
              <a:rPr lang="en-CA" dirty="0" err="1" smtClean="0"/>
              <a:t>pratique</a:t>
            </a:r>
            <a:r>
              <a:rPr lang="en-CA" dirty="0" smtClean="0"/>
              <a:t> -  15h20-17h00</a:t>
            </a:r>
          </a:p>
        </p:txBody>
      </p:sp>
    </p:spTree>
    <p:extLst>
      <p:ext uri="{BB962C8B-B14F-4D97-AF65-F5344CB8AC3E}">
        <p14:creationId xmlns:p14="http://schemas.microsoft.com/office/powerpoint/2010/main" val="658603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n-CA" dirty="0" smtClean="0"/>
              <a:t>Team Bain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vendredi</a:t>
            </a:r>
            <a:r>
              <a:rPr lang="en-CA" dirty="0" smtClean="0"/>
              <a:t> – 15h30-16h30</a:t>
            </a:r>
          </a:p>
        </p:txBody>
      </p:sp>
    </p:spTree>
    <p:extLst>
      <p:ext uri="{BB962C8B-B14F-4D97-AF65-F5344CB8AC3E}">
        <p14:creationId xmlns:p14="http://schemas.microsoft.com/office/powerpoint/2010/main" val="3277324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/>
          <a:lstStyle/>
          <a:p>
            <a:pPr algn="ctr"/>
            <a:r>
              <a:rPr lang="en-CA" dirty="0" smtClean="0"/>
              <a:t>Team Bergin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mardi</a:t>
            </a:r>
            <a:r>
              <a:rPr lang="en-CA" dirty="0" smtClean="0"/>
              <a:t> </a:t>
            </a:r>
            <a:r>
              <a:rPr lang="en-CA" dirty="0"/>
              <a:t>– </a:t>
            </a:r>
            <a:r>
              <a:rPr lang="en-CA" dirty="0" err="1" smtClean="0"/>
              <a:t>jeu</a:t>
            </a:r>
            <a:r>
              <a:rPr lang="en-CA" dirty="0" smtClean="0"/>
              <a:t> – Laidlaw – 17h30-19h00 (arrive à 17h00)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47894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Team Duhame</a:t>
            </a:r>
            <a:r>
              <a:rPr lang="en-CA" dirty="0"/>
              <a:t>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- </a:t>
            </a:r>
            <a:r>
              <a:rPr lang="en-CA" dirty="0" err="1" smtClean="0"/>
              <a:t>pratique</a:t>
            </a:r>
            <a:r>
              <a:rPr lang="en-CA" dirty="0" smtClean="0"/>
              <a:t>– 15h20-16h30</a:t>
            </a:r>
          </a:p>
          <a:p>
            <a:r>
              <a:rPr lang="en-CA" dirty="0" err="1" smtClean="0"/>
              <a:t>Jeudi</a:t>
            </a:r>
            <a:r>
              <a:rPr lang="en-CA" dirty="0" smtClean="0"/>
              <a:t> – </a:t>
            </a:r>
            <a:r>
              <a:rPr lang="en-CA" dirty="0" err="1" smtClean="0"/>
              <a:t>jeu</a:t>
            </a:r>
            <a:r>
              <a:rPr lang="en-CA" dirty="0" smtClean="0"/>
              <a:t> – Acadia – 16h15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3641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5AC808"/>
          </a:solidFill>
        </p:spPr>
        <p:txBody>
          <a:bodyPr/>
          <a:lstStyle/>
          <a:p>
            <a:pPr algn="ctr"/>
            <a:r>
              <a:rPr lang="en-CA" dirty="0" err="1" smtClean="0"/>
              <a:t>Piste</a:t>
            </a:r>
            <a:r>
              <a:rPr lang="en-CA" dirty="0" smtClean="0"/>
              <a:t> et </a:t>
            </a:r>
            <a:r>
              <a:rPr lang="en-CA" dirty="0" err="1" smtClean="0"/>
              <a:t>Pelouse</a:t>
            </a:r>
            <a:r>
              <a:rPr lang="en-CA" dirty="0" smtClean="0"/>
              <a:t> - </a:t>
            </a:r>
            <a:r>
              <a:rPr lang="en-CA" dirty="0" err="1" smtClean="0"/>
              <a:t>Interieur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 11h50-12h30 – les </a:t>
            </a:r>
            <a:r>
              <a:rPr lang="en-CA" dirty="0" err="1" smtClean="0"/>
              <a:t>relais</a:t>
            </a:r>
            <a:r>
              <a:rPr lang="en-CA" dirty="0" smtClean="0"/>
              <a:t> </a:t>
            </a:r>
            <a:r>
              <a:rPr lang="en-CA" dirty="0" err="1" smtClean="0"/>
              <a:t>dans</a:t>
            </a:r>
            <a:r>
              <a:rPr lang="en-CA" dirty="0" smtClean="0"/>
              <a:t> le corridor </a:t>
            </a:r>
          </a:p>
          <a:p>
            <a:r>
              <a:rPr lang="en-CA" dirty="0" smtClean="0"/>
              <a:t>Mardi – 15h30 – 16h00 – les lances et les </a:t>
            </a:r>
            <a:r>
              <a:rPr lang="en-CA" dirty="0" err="1" smtClean="0"/>
              <a:t>sauts</a:t>
            </a:r>
            <a:r>
              <a:rPr lang="en-CA" dirty="0" smtClean="0"/>
              <a:t> au </a:t>
            </a:r>
            <a:r>
              <a:rPr lang="en-CA" dirty="0" err="1" smtClean="0"/>
              <a:t>gymnase</a:t>
            </a:r>
            <a:endParaRPr lang="en-CA" dirty="0" smtClean="0"/>
          </a:p>
          <a:p>
            <a:r>
              <a:rPr lang="en-CA" dirty="0" err="1" smtClean="0"/>
              <a:t>Mercredi</a:t>
            </a:r>
            <a:r>
              <a:rPr lang="en-CA" dirty="0" smtClean="0"/>
              <a:t> – 11h50-12h30 – les courses et les </a:t>
            </a:r>
            <a:r>
              <a:rPr lang="en-CA" dirty="0" err="1" smtClean="0"/>
              <a:t>relais</a:t>
            </a:r>
            <a:r>
              <a:rPr lang="en-CA" dirty="0" smtClean="0"/>
              <a:t> au </a:t>
            </a:r>
            <a:r>
              <a:rPr lang="en-CA" dirty="0" err="1" smtClean="0"/>
              <a:t>gymnase</a:t>
            </a:r>
            <a:endParaRPr lang="en-CA" dirty="0" smtClean="0"/>
          </a:p>
          <a:p>
            <a:r>
              <a:rPr lang="en-CA" dirty="0" err="1" smtClean="0"/>
              <a:t>Vendredi</a:t>
            </a:r>
            <a:r>
              <a:rPr lang="en-CA" dirty="0" smtClean="0"/>
              <a:t> – 15h30-16h00 – les </a:t>
            </a:r>
            <a:r>
              <a:rPr lang="en-CA" dirty="0" err="1" smtClean="0"/>
              <a:t>haies</a:t>
            </a:r>
            <a:r>
              <a:rPr lang="en-CA" dirty="0" smtClean="0"/>
              <a:t> </a:t>
            </a:r>
            <a:r>
              <a:rPr lang="en-CA" dirty="0" err="1" smtClean="0"/>
              <a:t>dans</a:t>
            </a:r>
            <a:r>
              <a:rPr lang="en-CA" dirty="0" smtClean="0"/>
              <a:t> le corridor</a:t>
            </a:r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71834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en-CA" dirty="0" smtClean="0"/>
              <a:t>5/6 </a:t>
            </a:r>
            <a:r>
              <a:rPr lang="en-CA" dirty="0" err="1" smtClean="0"/>
              <a:t>ballon</a:t>
            </a:r>
            <a:r>
              <a:rPr lang="en-CA" dirty="0" smtClean="0"/>
              <a:t> panier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Filles</a:t>
            </a:r>
            <a:r>
              <a:rPr lang="en-CA" dirty="0" smtClean="0"/>
              <a:t> – </a:t>
            </a:r>
            <a:r>
              <a:rPr lang="en-CA" dirty="0" err="1" smtClean="0"/>
              <a:t>lundi</a:t>
            </a:r>
            <a:r>
              <a:rPr lang="en-CA" dirty="0" smtClean="0"/>
              <a:t> – 11h50-12h30</a:t>
            </a:r>
            <a:endParaRPr lang="en-CA" dirty="0" smtClean="0"/>
          </a:p>
          <a:p>
            <a:pPr lvl="1"/>
            <a:r>
              <a:rPr lang="en-CA" dirty="0" err="1" smtClean="0"/>
              <a:t>Tournoi</a:t>
            </a:r>
            <a:r>
              <a:rPr lang="en-CA" dirty="0" smtClean="0"/>
              <a:t> – 4 </a:t>
            </a:r>
            <a:r>
              <a:rPr lang="en-CA" dirty="0" smtClean="0"/>
              <a:t>mars – 16h000-19h00 - EVA</a:t>
            </a:r>
            <a:endParaRPr lang="en-CA" dirty="0" smtClean="0"/>
          </a:p>
          <a:p>
            <a:pPr marL="457200" lvl="1" indent="0">
              <a:buNone/>
            </a:pPr>
            <a:endParaRPr lang="en-CA" dirty="0"/>
          </a:p>
          <a:p>
            <a:r>
              <a:rPr lang="en-CA" dirty="0" err="1" smtClean="0"/>
              <a:t>garçons</a:t>
            </a:r>
            <a:r>
              <a:rPr lang="en-CA" dirty="0" smtClean="0"/>
              <a:t> – </a:t>
            </a:r>
            <a:r>
              <a:rPr lang="en-CA" smtClean="0"/>
              <a:t>mardi </a:t>
            </a:r>
            <a:r>
              <a:rPr lang="en-CA" dirty="0" smtClean="0"/>
              <a:t>– 11h50-12h30</a:t>
            </a:r>
          </a:p>
          <a:p>
            <a:pPr lvl="1"/>
            <a:r>
              <a:rPr lang="en-CA" dirty="0" err="1" smtClean="0"/>
              <a:t>Tournoi</a:t>
            </a:r>
            <a:r>
              <a:rPr lang="en-CA" dirty="0" smtClean="0"/>
              <a:t> – le 7 </a:t>
            </a:r>
            <a:r>
              <a:rPr lang="en-CA" dirty="0"/>
              <a:t>mars– 16h000-19h00 - EVA</a:t>
            </a:r>
          </a:p>
          <a:p>
            <a:pPr lvl="1"/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04681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4730</TotalTime>
  <Words>148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Les sports</vt:lpstr>
      <vt:lpstr>Les intramuraux</vt:lpstr>
      <vt:lpstr>La dirigeance</vt:lpstr>
      <vt:lpstr>Team Pauley</vt:lpstr>
      <vt:lpstr>Team Bain</vt:lpstr>
      <vt:lpstr>Team Bergin</vt:lpstr>
      <vt:lpstr>Team Duhamel</vt:lpstr>
      <vt:lpstr>Piste et Pelouse - Interieur</vt:lpstr>
      <vt:lpstr>5/6 ballon panier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54</cp:revision>
  <dcterms:created xsi:type="dcterms:W3CDTF">2016-09-08T17:01:23Z</dcterms:created>
  <dcterms:modified xsi:type="dcterms:W3CDTF">2019-02-05T14:50:59Z</dcterms:modified>
</cp:coreProperties>
</file>