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8" r:id="rId5"/>
    <p:sldId id="269" r:id="rId6"/>
    <p:sldId id="267" r:id="rId7"/>
    <p:sldId id="270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20DA8E0-92ED-474D-A325-1FD047C17FE2}">
          <p14:sldIdLst>
            <p14:sldId id="256"/>
            <p14:sldId id="257"/>
            <p14:sldId id="260"/>
            <p14:sldId id="268"/>
            <p14:sldId id="269"/>
            <p14:sldId id="267"/>
            <p14:sldId id="270"/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AC808"/>
    <a:srgbClr val="6D458B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23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970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924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128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127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526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802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445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188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08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379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C3930-4828-4541-855A-DD4B48FFE49B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7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Les sports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semaine</a:t>
            </a:r>
            <a:r>
              <a:rPr lang="en-US" dirty="0" smtClean="0"/>
              <a:t> du </a:t>
            </a:r>
            <a:r>
              <a:rPr lang="en-US" dirty="0" smtClean="0"/>
              <a:t>10-14 </a:t>
            </a:r>
            <a:r>
              <a:rPr lang="en-US" dirty="0" err="1" smtClean="0"/>
              <a:t>décembre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558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en-US" dirty="0" smtClean="0"/>
              <a:t>Les </a:t>
            </a:r>
            <a:r>
              <a:rPr lang="en-US" dirty="0" err="1" smtClean="0"/>
              <a:t>intramuraux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dirty="0" err="1" smtClean="0"/>
              <a:t>Jeudi</a:t>
            </a:r>
            <a:r>
              <a:rPr lang="en-US" dirty="0" smtClean="0"/>
              <a:t> – le soccer</a:t>
            </a:r>
          </a:p>
          <a:p>
            <a:r>
              <a:rPr lang="en-US" dirty="0" err="1" smtClean="0"/>
              <a:t>Vendredi</a:t>
            </a:r>
            <a:r>
              <a:rPr lang="en-US" dirty="0" smtClean="0"/>
              <a:t> – le soccer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889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pPr algn="ctr"/>
            <a:r>
              <a:rPr lang="en-CA" dirty="0" smtClean="0"/>
              <a:t>La </a:t>
            </a:r>
            <a:r>
              <a:rPr lang="en-CA" dirty="0" err="1" smtClean="0"/>
              <a:t>dirigeance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Réunion</a:t>
            </a:r>
            <a:r>
              <a:rPr lang="en-CA" dirty="0" smtClean="0"/>
              <a:t> </a:t>
            </a:r>
            <a:r>
              <a:rPr lang="en-CA" dirty="0" err="1" smtClean="0"/>
              <a:t>mercredi</a:t>
            </a:r>
            <a:r>
              <a:rPr lang="en-CA" dirty="0" smtClean="0"/>
              <a:t> prochain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2007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en-CA" dirty="0" smtClean="0"/>
              <a:t>Les </a:t>
            </a:r>
            <a:r>
              <a:rPr lang="en-CA" dirty="0" err="1" smtClean="0"/>
              <a:t>garçons</a:t>
            </a:r>
            <a:r>
              <a:rPr lang="en-CA" dirty="0" smtClean="0"/>
              <a:t> – le </a:t>
            </a:r>
            <a:r>
              <a:rPr lang="en-CA" dirty="0" err="1" smtClean="0"/>
              <a:t>ballon</a:t>
            </a:r>
            <a:r>
              <a:rPr lang="en-CA" dirty="0" smtClean="0"/>
              <a:t> panier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vendredi</a:t>
            </a:r>
            <a:r>
              <a:rPr lang="en-CA" dirty="0" smtClean="0"/>
              <a:t>– </a:t>
            </a:r>
            <a:r>
              <a:rPr lang="en-CA" dirty="0" smtClean="0"/>
              <a:t>15h20-16h30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58603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en-CA" dirty="0" smtClean="0"/>
              <a:t>Les </a:t>
            </a:r>
            <a:r>
              <a:rPr lang="en-CA" dirty="0" err="1" smtClean="0"/>
              <a:t>filles</a:t>
            </a:r>
            <a:r>
              <a:rPr lang="en-CA" dirty="0" smtClean="0"/>
              <a:t> – </a:t>
            </a:r>
            <a:r>
              <a:rPr lang="en-CA" dirty="0" err="1" smtClean="0"/>
              <a:t>ballon</a:t>
            </a:r>
            <a:r>
              <a:rPr lang="en-CA" dirty="0" smtClean="0"/>
              <a:t> panier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jeudi</a:t>
            </a:r>
            <a:r>
              <a:rPr lang="en-CA" dirty="0" smtClean="0"/>
              <a:t>– </a:t>
            </a:r>
            <a:r>
              <a:rPr lang="en-CA" dirty="0" smtClean="0"/>
              <a:t>15h20-16h30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73641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5AC808"/>
          </a:solidFill>
        </p:spPr>
        <p:txBody>
          <a:bodyPr/>
          <a:lstStyle/>
          <a:p>
            <a:pPr algn="ctr"/>
            <a:r>
              <a:rPr lang="en-CA" dirty="0" err="1" smtClean="0"/>
              <a:t>Piste</a:t>
            </a:r>
            <a:r>
              <a:rPr lang="en-CA" dirty="0" smtClean="0"/>
              <a:t> et </a:t>
            </a:r>
            <a:r>
              <a:rPr lang="en-CA" dirty="0" err="1" smtClean="0"/>
              <a:t>Pelouse</a:t>
            </a:r>
            <a:r>
              <a:rPr lang="en-CA" dirty="0" smtClean="0"/>
              <a:t> - </a:t>
            </a:r>
            <a:r>
              <a:rPr lang="en-CA" dirty="0" err="1" smtClean="0"/>
              <a:t>Interieur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mardi</a:t>
            </a:r>
            <a:r>
              <a:rPr lang="en-CA" dirty="0" smtClean="0"/>
              <a:t> </a:t>
            </a:r>
            <a:r>
              <a:rPr lang="en-CA" dirty="0" smtClean="0"/>
              <a:t>– </a:t>
            </a:r>
            <a:r>
              <a:rPr lang="en-CA" dirty="0" smtClean="0"/>
              <a:t>11h50-11h55 </a:t>
            </a:r>
            <a:r>
              <a:rPr lang="en-CA" dirty="0" smtClean="0"/>
              <a:t>– </a:t>
            </a:r>
            <a:r>
              <a:rPr lang="en-CA" dirty="0" smtClean="0"/>
              <a:t>declarer </a:t>
            </a:r>
            <a:r>
              <a:rPr lang="en-CA" dirty="0" err="1" smtClean="0"/>
              <a:t>vos</a:t>
            </a:r>
            <a:r>
              <a:rPr lang="en-CA" dirty="0" smtClean="0"/>
              <a:t> </a:t>
            </a:r>
            <a:r>
              <a:rPr lang="en-CA" dirty="0" err="1" smtClean="0"/>
              <a:t>évènements</a:t>
            </a:r>
            <a:r>
              <a:rPr lang="en-CA" dirty="0" smtClean="0"/>
              <a:t> 5/6</a:t>
            </a:r>
            <a:endParaRPr lang="en-CA" dirty="0" smtClean="0"/>
          </a:p>
          <a:p>
            <a:r>
              <a:rPr lang="en-CA" dirty="0" err="1" smtClean="0"/>
              <a:t>mercredi</a:t>
            </a:r>
            <a:r>
              <a:rPr lang="en-CA" dirty="0" smtClean="0"/>
              <a:t> </a:t>
            </a:r>
            <a:r>
              <a:rPr lang="en-CA" dirty="0"/>
              <a:t>– 11h50-11h55 – declarer </a:t>
            </a:r>
            <a:r>
              <a:rPr lang="en-CA" dirty="0" err="1"/>
              <a:t>vos</a:t>
            </a:r>
            <a:r>
              <a:rPr lang="en-CA" dirty="0"/>
              <a:t> </a:t>
            </a:r>
            <a:r>
              <a:rPr lang="en-CA" dirty="0" err="1"/>
              <a:t>évènements</a:t>
            </a:r>
            <a:r>
              <a:rPr lang="en-CA" dirty="0" smtClean="0"/>
              <a:t> 7/8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71834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pPr algn="ctr"/>
            <a:r>
              <a:rPr lang="en-CA" dirty="0" smtClean="0"/>
              <a:t>5/6 </a:t>
            </a:r>
            <a:r>
              <a:rPr lang="en-CA" dirty="0" err="1" smtClean="0"/>
              <a:t>ballon</a:t>
            </a:r>
            <a:r>
              <a:rPr lang="en-CA" dirty="0" smtClean="0"/>
              <a:t> panier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Lundi</a:t>
            </a:r>
            <a:r>
              <a:rPr lang="en-CA" dirty="0" smtClean="0"/>
              <a:t> – </a:t>
            </a:r>
            <a:r>
              <a:rPr lang="en-CA" dirty="0" err="1" smtClean="0"/>
              <a:t>garçons</a:t>
            </a:r>
            <a:r>
              <a:rPr lang="en-CA" dirty="0" smtClean="0"/>
              <a:t> – 11h50-12h30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04681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76200"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CA" dirty="0" err="1" smtClean="0"/>
              <a:t>Waterpolo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Water polo practices at 9:00 – 10:00 am on Saturday mornings </a:t>
            </a:r>
            <a:r>
              <a:rPr lang="en-CA" dirty="0" smtClean="0"/>
              <a:t>until </a:t>
            </a:r>
            <a:r>
              <a:rPr lang="en-CA" dirty="0"/>
              <a:t>Dec 8, skipping Nov 10.</a:t>
            </a:r>
          </a:p>
          <a:p>
            <a:pPr marL="0" indent="0">
              <a:buNone/>
            </a:pPr>
            <a:endParaRPr lang="en-CA" dirty="0"/>
          </a:p>
          <a:p>
            <a:r>
              <a:rPr lang="en-CA" dirty="0"/>
              <a:t>Games Sundays, starting Nov 4, until Dec 9, skipping Nov 11, from 10:00-5:00 – times and teams vary.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60795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4674</TotalTime>
  <Words>111</Words>
  <Application>Microsoft Office PowerPoint</Application>
  <PresentationFormat>Widescreen</PresentationFormat>
  <Paragraphs>20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Les sports</vt:lpstr>
      <vt:lpstr>Les intramuraux</vt:lpstr>
      <vt:lpstr>La dirigeance</vt:lpstr>
      <vt:lpstr>Les garçons – le ballon panier</vt:lpstr>
      <vt:lpstr>Les filles – ballon panier</vt:lpstr>
      <vt:lpstr>Piste et Pelouse - Interieur</vt:lpstr>
      <vt:lpstr>5/6 ballon panier</vt:lpstr>
      <vt:lpstr>Waterpolo</vt:lpstr>
    </vt:vector>
  </TitlesOfParts>
  <Company>Pembina Trails School Division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sports</dc:title>
  <dc:creator>Leslie Duhamel</dc:creator>
  <cp:lastModifiedBy>Leslie Duhamel</cp:lastModifiedBy>
  <cp:revision>41</cp:revision>
  <dcterms:created xsi:type="dcterms:W3CDTF">2016-09-08T17:01:23Z</dcterms:created>
  <dcterms:modified xsi:type="dcterms:W3CDTF">2018-12-05T20:36:31Z</dcterms:modified>
</cp:coreProperties>
</file>