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0"/>
            <p14:sldId id="259"/>
            <p14:sldId id="261"/>
            <p14:sldId id="262"/>
            <p14:sldId id="263"/>
            <p14:sldId id="26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</a:t>
            </a:r>
            <a:r>
              <a:rPr lang="en-US" dirty="0" smtClean="0"/>
              <a:t>1-5 </a:t>
            </a:r>
            <a:r>
              <a:rPr lang="en-US" dirty="0" err="1" smtClean="0"/>
              <a:t>octobre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err="1" smtClean="0"/>
              <a:t>Mercredi,jeudi</a:t>
            </a:r>
            <a:r>
              <a:rPr lang="en-US" dirty="0" smtClean="0"/>
              <a:t>, </a:t>
            </a:r>
            <a:r>
              <a:rPr lang="en-US" dirty="0" err="1" smtClean="0"/>
              <a:t>vendredi</a:t>
            </a:r>
            <a:r>
              <a:rPr lang="en-US" dirty="0" smtClean="0"/>
              <a:t>– DODGEBALL!!! </a:t>
            </a:r>
          </a:p>
          <a:p>
            <a:r>
              <a:rPr lang="en-US" dirty="0" err="1" smtClean="0"/>
              <a:t>vérifiez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r>
              <a:rPr lang="en-US" dirty="0" smtClean="0"/>
              <a:t> hors des </a:t>
            </a:r>
            <a:r>
              <a:rPr lang="en-US" dirty="0" err="1" smtClean="0"/>
              <a:t>portes</a:t>
            </a:r>
            <a:r>
              <a:rPr lang="en-US" dirty="0" smtClean="0"/>
              <a:t> du </a:t>
            </a:r>
            <a:r>
              <a:rPr lang="en-US" dirty="0" err="1" smtClean="0"/>
              <a:t>gymnase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</a:t>
            </a:r>
            <a:r>
              <a:rPr lang="en-CA" dirty="0" smtClean="0"/>
              <a:t>le tableau 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15h20-16h30</a:t>
            </a:r>
          </a:p>
          <a:p>
            <a:r>
              <a:rPr lang="en-US" dirty="0" err="1" smtClean="0"/>
              <a:t>Jeudi</a:t>
            </a:r>
            <a:r>
              <a:rPr lang="en-US" dirty="0" smtClean="0"/>
              <a:t> – </a:t>
            </a:r>
            <a:r>
              <a:rPr lang="en-US" dirty="0" err="1" smtClean="0"/>
              <a:t>jeu</a:t>
            </a:r>
            <a:r>
              <a:rPr lang="en-US" dirty="0" smtClean="0"/>
              <a:t> – EVA – 17h00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15h20-16h30</a:t>
            </a:r>
          </a:p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jeu</a:t>
            </a:r>
            <a:r>
              <a:rPr lang="en-CA" dirty="0" smtClean="0"/>
              <a:t> – EVA – 16h00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15h20-16h30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lundi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1h20-16h30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/>
              <a:t>– 1h20-16h30</a:t>
            </a:r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</a:t>
            </a:r>
            <a:r>
              <a:rPr lang="en-CA" dirty="0" err="1" smtClean="0"/>
              <a:t>jeu</a:t>
            </a:r>
            <a:r>
              <a:rPr lang="en-CA" dirty="0" smtClean="0"/>
              <a:t> – Van </a:t>
            </a:r>
            <a:r>
              <a:rPr lang="en-CA" dirty="0" err="1" smtClean="0"/>
              <a:t>Wallenghem</a:t>
            </a:r>
            <a:r>
              <a:rPr lang="en-CA" dirty="0" smtClean="0"/>
              <a:t> – 17h00 et 18h00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/>
              <a:t>–</a:t>
            </a:r>
            <a:r>
              <a:rPr lang="en-CA" dirty="0" smtClean="0"/>
              <a:t>15h20-17h00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– 15h20-17h00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La course du fond – les </a:t>
            </a:r>
            <a:r>
              <a:rPr lang="en-US" dirty="0" err="1" smtClean="0"/>
              <a:t>entraînements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err="1" smtClean="0"/>
              <a:t>lundi</a:t>
            </a:r>
            <a:r>
              <a:rPr lang="en-US" dirty="0" smtClean="0"/>
              <a:t> </a:t>
            </a:r>
            <a:r>
              <a:rPr lang="en-US" dirty="0" smtClean="0"/>
              <a:t>–course des 7/8</a:t>
            </a:r>
            <a:endParaRPr lang="en-US" dirty="0" smtClean="0"/>
          </a:p>
          <a:p>
            <a:r>
              <a:rPr lang="en-US" dirty="0" err="1" smtClean="0"/>
              <a:t>mardi</a:t>
            </a:r>
            <a:r>
              <a:rPr lang="en-US" dirty="0" smtClean="0"/>
              <a:t>- </a:t>
            </a:r>
            <a:r>
              <a:rPr lang="en-US" dirty="0" smtClean="0"/>
              <a:t>course des 5/6</a:t>
            </a:r>
            <a:endParaRPr lang="en-US" dirty="0" smtClean="0"/>
          </a:p>
          <a:p>
            <a:r>
              <a:rPr lang="en-US" dirty="0" err="1" smtClean="0"/>
              <a:t>jeudi</a:t>
            </a:r>
            <a:r>
              <a:rPr lang="en-US" dirty="0" smtClean="0"/>
              <a:t> – </a:t>
            </a:r>
            <a:r>
              <a:rPr lang="en-US" dirty="0" smtClean="0"/>
              <a:t>course des 7/8</a:t>
            </a:r>
          </a:p>
          <a:p>
            <a:endParaRPr lang="en-US" dirty="0"/>
          </a:p>
          <a:p>
            <a:r>
              <a:rPr lang="en-US" dirty="0" smtClean="0"/>
              <a:t>Bonne </a:t>
            </a:r>
            <a:r>
              <a:rPr lang="en-US" dirty="0" err="1" smtClean="0"/>
              <a:t>saison</a:t>
            </a:r>
            <a:r>
              <a:rPr lang="en-US" dirty="0" smtClean="0"/>
              <a:t>!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4075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107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La dirigeance</vt:lpstr>
      <vt:lpstr>Team B2</vt:lpstr>
      <vt:lpstr>Team Duhamel</vt:lpstr>
      <vt:lpstr>Team Sartoris</vt:lpstr>
      <vt:lpstr>Team Pauley</vt:lpstr>
      <vt:lpstr>Team Torz/Holowachuk</vt:lpstr>
      <vt:lpstr>La course du fond – les entraînements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17</cp:revision>
  <dcterms:created xsi:type="dcterms:W3CDTF">2016-09-08T17:01:23Z</dcterms:created>
  <dcterms:modified xsi:type="dcterms:W3CDTF">2018-09-27T19:41:08Z</dcterms:modified>
</cp:coreProperties>
</file>